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21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8D73EB3-CD32-4A53-A301-F5AF432AC025}" type="datetimeFigureOut">
              <a:rPr lang="en-GB" smtClean="0"/>
              <a:t>22/10/2015</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9E746C5-57C7-4D1E-AF14-EBE91E477A7F}"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D73EB3-CD32-4A53-A301-F5AF432AC025}"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746C5-57C7-4D1E-AF14-EBE91E477A7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D73EB3-CD32-4A53-A301-F5AF432AC025}"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746C5-57C7-4D1E-AF14-EBE91E477A7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D73EB3-CD32-4A53-A301-F5AF432AC025}"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746C5-57C7-4D1E-AF14-EBE91E477A7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D73EB3-CD32-4A53-A301-F5AF432AC025}" type="datetimeFigureOut">
              <a:rPr lang="en-GB" smtClean="0"/>
              <a:t>22/10/2015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E746C5-57C7-4D1E-AF14-EBE91E477A7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8D73EB3-CD32-4A53-A301-F5AF432AC025}" type="datetimeFigureOut">
              <a:rPr lang="en-GB" smtClean="0"/>
              <a:t>22/10/2015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E746C5-57C7-4D1E-AF14-EBE91E477A7F}"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D73EB3-CD32-4A53-A301-F5AF432AC025}" type="datetimeFigureOut">
              <a:rPr lang="en-GB" smtClean="0"/>
              <a:t>22/10/2015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E746C5-57C7-4D1E-AF14-EBE91E477A7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D73EB3-CD32-4A53-A301-F5AF432AC025}" type="datetimeFigureOut">
              <a:rPr lang="en-GB" smtClean="0"/>
              <a:t>22/10/2015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9E746C5-57C7-4D1E-AF14-EBE91E477A7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73EB3-CD32-4A53-A301-F5AF432AC025}" type="datetimeFigureOut">
              <a:rPr lang="en-GB" smtClean="0"/>
              <a:t>22/10/2015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9E746C5-57C7-4D1E-AF14-EBE91E477A7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8D73EB3-CD32-4A53-A301-F5AF432AC025}" type="datetimeFigureOut">
              <a:rPr lang="en-GB" smtClean="0"/>
              <a:t>22/10/2015</a:t>
            </a:fld>
            <a:endParaRPr lang="en-GB"/>
          </a:p>
        </p:txBody>
      </p:sp>
      <p:sp>
        <p:nvSpPr>
          <p:cNvPr id="7" name="Slide Number Placeholder 6"/>
          <p:cNvSpPr>
            <a:spLocks noGrp="1"/>
          </p:cNvSpPr>
          <p:nvPr>
            <p:ph type="sldNum" sz="quarter" idx="12"/>
          </p:nvPr>
        </p:nvSpPr>
        <p:spPr/>
        <p:txBody>
          <a:bodyPr/>
          <a:lstStyle/>
          <a:p>
            <a:fld id="{B9E746C5-57C7-4D1E-AF14-EBE91E477A7F}"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73EB3-CD32-4A53-A301-F5AF432AC025}" type="datetimeFigureOut">
              <a:rPr lang="en-GB" smtClean="0"/>
              <a:t>22/10/2015</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B9E746C5-57C7-4D1E-AF14-EBE91E477A7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8D73EB3-CD32-4A53-A301-F5AF432AC025}" type="datetimeFigureOut">
              <a:rPr lang="en-GB" smtClean="0"/>
              <a:t>22/10/2015</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9E746C5-57C7-4D1E-AF14-EBE91E477A7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Brainwashing in ‘Never let me Go’</a:t>
            </a:r>
            <a:endParaRPr lang="en-GB" dirty="0"/>
          </a:p>
        </p:txBody>
      </p:sp>
      <p:sp>
        <p:nvSpPr>
          <p:cNvPr id="3" name="Subtitle 2"/>
          <p:cNvSpPr>
            <a:spLocks noGrp="1"/>
          </p:cNvSpPr>
          <p:nvPr>
            <p:ph type="subTitle" idx="1"/>
          </p:nvPr>
        </p:nvSpPr>
        <p:spPr/>
        <p:txBody>
          <a:bodyPr/>
          <a:lstStyle/>
          <a:p>
            <a:r>
              <a:rPr lang="en-GB" dirty="0" smtClean="0"/>
              <a:t>Links to modern societal brainwashing.</a:t>
            </a:r>
            <a:endParaRPr lang="en-GB" dirty="0"/>
          </a:p>
        </p:txBody>
      </p:sp>
    </p:spTree>
    <p:extLst>
      <p:ext uri="{BB962C8B-B14F-4D97-AF65-F5344CB8AC3E}">
        <p14:creationId xmlns:p14="http://schemas.microsoft.com/office/powerpoint/2010/main" val="1728962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Stockholm Syndrome</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 ‘Never let me Go’, Stockholm is a subtly, but constantly implied feature of the clones at </a:t>
            </a:r>
            <a:r>
              <a:rPr lang="en-GB" dirty="0" err="1" smtClean="0"/>
              <a:t>Hailsham</a:t>
            </a:r>
            <a:r>
              <a:rPr lang="en-GB" dirty="0" smtClean="0"/>
              <a:t>. The clones have no cognitive ability to respond negatively to the situation they’re in. They have ample opportunity to leave the country and escape, but it never even crosses their minds. </a:t>
            </a:r>
          </a:p>
          <a:p>
            <a:r>
              <a:rPr lang="en-GB" dirty="0" smtClean="0"/>
              <a:t>An example of how this parallels modern examples of Stockholm is the vicious abductions that take place all around the world, with victims staying in houses left unlocked by their kidnappers.</a:t>
            </a:r>
            <a:endParaRPr lang="en-GB" dirty="0"/>
          </a:p>
        </p:txBody>
      </p:sp>
    </p:spTree>
    <p:extLst>
      <p:ext uri="{BB962C8B-B14F-4D97-AF65-F5344CB8AC3E}">
        <p14:creationId xmlns:p14="http://schemas.microsoft.com/office/powerpoint/2010/main" val="590289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Indoctrination in ‘Never let me Go’	</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Indoctrination is a deeply rooted issue that many people are victim to.  Religious cults are a major example of this, to be precise, in 1998, a year after the ‘Heaven’s Gate’ mass suicide, two ex-members took their own lives despite the fact they had been exempt from the cult for years. The neurological damage that coercive mind brainwashing has upon people is deep rooted and in some cases inescapable. </a:t>
            </a:r>
          </a:p>
          <a:p>
            <a:r>
              <a:rPr lang="en-GB" dirty="0" smtClean="0"/>
              <a:t>In ‘Never let me Go’, an example of this idea is ‘The Gallery’ almost acting as a </a:t>
            </a:r>
            <a:r>
              <a:rPr lang="en-GB" dirty="0" err="1" smtClean="0"/>
              <a:t>quazi</a:t>
            </a:r>
            <a:r>
              <a:rPr lang="en-GB" dirty="0" smtClean="0"/>
              <a:t>-Heaven, being better at art(pleasing a deity.) secures your place in the Gallery(Heaven.). The indoctrination of these clones is so deeply-set they never even think to question that what they’re doing is damaging and possibly wrong, despite the fact they do not practice any </a:t>
            </a:r>
            <a:r>
              <a:rPr lang="en-GB" smtClean="0"/>
              <a:t>normalised religion. </a:t>
            </a:r>
            <a:endParaRPr lang="en-GB" dirty="0"/>
          </a:p>
        </p:txBody>
      </p:sp>
    </p:spTree>
    <p:extLst>
      <p:ext uri="{BB962C8B-B14F-4D97-AF65-F5344CB8AC3E}">
        <p14:creationId xmlns:p14="http://schemas.microsoft.com/office/powerpoint/2010/main" val="1830446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TotalTime>
  <Words>263</Words>
  <Application>Microsoft Office PowerPoint</Application>
  <PresentationFormat>On-screen Show (4:3)</PresentationFormat>
  <Paragraphs>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Austin</vt:lpstr>
      <vt:lpstr>Brainwashing in ‘Never let me Go’</vt:lpstr>
      <vt:lpstr>Stockholm Syndrome </vt:lpstr>
      <vt:lpstr>Indoctrination in ‘Never let me Go’ </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Brainwashing in ‘Never let me Go’</dc:title>
  <dc:creator>Callum L Hayward (153484)</dc:creator>
  <cp:lastModifiedBy>Patricia Wallis</cp:lastModifiedBy>
  <cp:revision>1</cp:revision>
  <dcterms:created xsi:type="dcterms:W3CDTF">2015-10-14T14:58:20Z</dcterms:created>
  <dcterms:modified xsi:type="dcterms:W3CDTF">2015-10-22T15:48:15Z</dcterms:modified>
</cp:coreProperties>
</file>