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9" r:id="rId3"/>
    <p:sldId id="257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230D-B017-AD44-B758-ADBA438EA58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719-1D40-7444-9BED-A352BDD2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4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230D-B017-AD44-B758-ADBA438EA58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719-1D40-7444-9BED-A352BDD2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6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230D-B017-AD44-B758-ADBA438EA58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719-1D40-7444-9BED-A352BDD2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2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230D-B017-AD44-B758-ADBA438EA58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719-1D40-7444-9BED-A352BDD2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230D-B017-AD44-B758-ADBA438EA58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719-1D40-7444-9BED-A352BDD2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2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230D-B017-AD44-B758-ADBA438EA58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719-1D40-7444-9BED-A352BDD2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0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230D-B017-AD44-B758-ADBA438EA58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719-1D40-7444-9BED-A352BDD2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4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230D-B017-AD44-B758-ADBA438EA58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719-1D40-7444-9BED-A352BDD2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5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230D-B017-AD44-B758-ADBA438EA58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719-1D40-7444-9BED-A352BDD2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4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230D-B017-AD44-B758-ADBA438EA58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719-1D40-7444-9BED-A352BDD2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0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230D-B017-AD44-B758-ADBA438EA58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C719-1D40-7444-9BED-A352BDD2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6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B230D-B017-AD44-B758-ADBA438EA58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EC719-1D40-7444-9BED-A352BDD2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0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0" y="838201"/>
            <a:ext cx="8699500" cy="2127250"/>
          </a:xfrm>
        </p:spPr>
        <p:txBody>
          <a:bodyPr/>
          <a:lstStyle/>
          <a:p>
            <a:r>
              <a:rPr lang="en-US" dirty="0" smtClean="0">
                <a:latin typeface="Creditverse"/>
                <a:cs typeface="Creditverse"/>
              </a:rPr>
              <a:t>Compositional Design</a:t>
            </a:r>
            <a:endParaRPr lang="en-US" dirty="0">
              <a:latin typeface="Creditverse"/>
              <a:cs typeface="Creditvers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5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5-10-29 at 06.53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09" r="-15209"/>
          <a:stretch>
            <a:fillRect/>
          </a:stretch>
        </p:blipFill>
        <p:spPr>
          <a:xfrm>
            <a:off x="-991959" y="330200"/>
            <a:ext cx="11139259" cy="6126163"/>
          </a:xfrm>
        </p:spPr>
      </p:pic>
    </p:spTree>
    <p:extLst>
      <p:ext uri="{BB962C8B-B14F-4D97-AF65-F5344CB8AC3E}">
        <p14:creationId xmlns:p14="http://schemas.microsoft.com/office/powerpoint/2010/main" val="129350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29 at 06.53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07" r="-14607"/>
          <a:stretch>
            <a:fillRect/>
          </a:stretch>
        </p:blipFill>
        <p:spPr>
          <a:xfrm>
            <a:off x="-1012726" y="241300"/>
            <a:ext cx="10931426" cy="6011863"/>
          </a:xfrm>
        </p:spPr>
      </p:pic>
    </p:spTree>
    <p:extLst>
      <p:ext uri="{BB962C8B-B14F-4D97-AF65-F5344CB8AC3E}">
        <p14:creationId xmlns:p14="http://schemas.microsoft.com/office/powerpoint/2010/main" val="84073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29 at 06.53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08" r="-13508"/>
          <a:stretch>
            <a:fillRect/>
          </a:stretch>
        </p:blipFill>
        <p:spPr>
          <a:xfrm>
            <a:off x="-804374" y="292100"/>
            <a:ext cx="10811973" cy="5946168"/>
          </a:xfrm>
        </p:spPr>
      </p:pic>
    </p:spTree>
    <p:extLst>
      <p:ext uri="{BB962C8B-B14F-4D97-AF65-F5344CB8AC3E}">
        <p14:creationId xmlns:p14="http://schemas.microsoft.com/office/powerpoint/2010/main" val="220677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29 at 06.53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65" r="-15665"/>
          <a:stretch>
            <a:fillRect/>
          </a:stretch>
        </p:blipFill>
        <p:spPr>
          <a:xfrm>
            <a:off x="-1054900" y="279400"/>
            <a:ext cx="11430800" cy="6286500"/>
          </a:xfrm>
        </p:spPr>
      </p:pic>
    </p:spTree>
    <p:extLst>
      <p:ext uri="{BB962C8B-B14F-4D97-AF65-F5344CB8AC3E}">
        <p14:creationId xmlns:p14="http://schemas.microsoft.com/office/powerpoint/2010/main" val="177212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0-29 at 06.54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16" r="-16716"/>
          <a:stretch>
            <a:fillRect/>
          </a:stretch>
        </p:blipFill>
        <p:spPr>
          <a:xfrm>
            <a:off x="-632836" y="304800"/>
            <a:ext cx="10284835" cy="5656263"/>
          </a:xfrm>
        </p:spPr>
      </p:pic>
    </p:spTree>
    <p:extLst>
      <p:ext uri="{BB962C8B-B14F-4D97-AF65-F5344CB8AC3E}">
        <p14:creationId xmlns:p14="http://schemas.microsoft.com/office/powerpoint/2010/main" val="295166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29 at 06.55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7" y="378330"/>
            <a:ext cx="2435862" cy="2960124"/>
          </a:xfrm>
          <a:prstGeom prst="rect">
            <a:avLst/>
          </a:prstGeom>
        </p:spPr>
      </p:pic>
      <p:pic>
        <p:nvPicPr>
          <p:cNvPr id="6" name="Picture 5" descr="Screen Shot 2015-10-29 at 06.55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89" y="1750785"/>
            <a:ext cx="2773190" cy="3712030"/>
          </a:xfrm>
          <a:prstGeom prst="rect">
            <a:avLst/>
          </a:prstGeom>
        </p:spPr>
      </p:pic>
      <p:pic>
        <p:nvPicPr>
          <p:cNvPr id="7" name="Picture 6" descr="Screen Shot 2015-10-29 at 06.55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962" y="3338454"/>
            <a:ext cx="3190438" cy="32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5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6575"/>
            <a:ext cx="8661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reditverse"/>
                <a:cs typeface="Creditverse"/>
              </a:rPr>
              <a:t>Other layout techniques to mention</a:t>
            </a:r>
            <a:endParaRPr lang="en-US" sz="3600" dirty="0">
              <a:latin typeface="Creditverse"/>
              <a:cs typeface="Creditvers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13000"/>
            <a:ext cx="6400800" cy="3225800"/>
          </a:xfrm>
        </p:spPr>
        <p:txBody>
          <a:bodyPr/>
          <a:lstStyle/>
          <a:p>
            <a:r>
              <a:rPr lang="en-US" dirty="0" smtClean="0"/>
              <a:t>Alignment/justification of text</a:t>
            </a:r>
          </a:p>
          <a:p>
            <a:r>
              <a:rPr lang="en-US" dirty="0" smtClean="0"/>
              <a:t>Hierarchy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28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Creditverse</vt:lpstr>
      <vt:lpstr>Office Theme</vt:lpstr>
      <vt:lpstr>Compositional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layout techniques to mention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Compositional Techniques</dc:title>
  <dc:creator>Fizi</dc:creator>
  <cp:lastModifiedBy>Natalie Brobin</cp:lastModifiedBy>
  <cp:revision>16</cp:revision>
  <dcterms:created xsi:type="dcterms:W3CDTF">2015-10-29T06:56:17Z</dcterms:created>
  <dcterms:modified xsi:type="dcterms:W3CDTF">2015-12-10T18:24:30Z</dcterms:modified>
</cp:coreProperties>
</file>