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2" r:id="rId5"/>
    <p:sldId id="260" r:id="rId6"/>
    <p:sldId id="258" r:id="rId7"/>
    <p:sldId id="264" r:id="rId8"/>
    <p:sldId id="261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745E8-FAB0-1C46-B34B-C6E1811B5488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E64A3-2FBB-A642-8E0C-7BE100D8A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738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745E8-FAB0-1C46-B34B-C6E1811B5488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E64A3-2FBB-A642-8E0C-7BE100D8A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105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745E8-FAB0-1C46-B34B-C6E1811B5488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E64A3-2FBB-A642-8E0C-7BE100D8A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93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745E8-FAB0-1C46-B34B-C6E1811B5488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E64A3-2FBB-A642-8E0C-7BE100D8A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765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745E8-FAB0-1C46-B34B-C6E1811B5488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E64A3-2FBB-A642-8E0C-7BE100D8A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574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745E8-FAB0-1C46-B34B-C6E1811B5488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E64A3-2FBB-A642-8E0C-7BE100D8A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505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745E8-FAB0-1C46-B34B-C6E1811B5488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E64A3-2FBB-A642-8E0C-7BE100D8A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56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745E8-FAB0-1C46-B34B-C6E1811B5488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E64A3-2FBB-A642-8E0C-7BE100D8A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245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745E8-FAB0-1C46-B34B-C6E1811B5488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E64A3-2FBB-A642-8E0C-7BE100D8A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584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745E8-FAB0-1C46-B34B-C6E1811B5488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E64A3-2FBB-A642-8E0C-7BE100D8A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58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745E8-FAB0-1C46-B34B-C6E1811B5488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E64A3-2FBB-A642-8E0C-7BE100D8A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32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745E8-FAB0-1C46-B34B-C6E1811B5488}" type="datetimeFigureOut">
              <a:rPr lang="en-US" smtClean="0"/>
              <a:t>2/11/2016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E64A3-2FBB-A642-8E0C-7BE100D8A2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581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andsmithdesign.com/branding-for-restaurants/?bg=2#/13" TargetMode="External"/><Relationship Id="rId7" Type="http://schemas.openxmlformats.org/officeDocument/2006/relationships/hyperlink" Target="http://cfnapa.com" TargetMode="External"/><Relationship Id="rId2" Type="http://schemas.openxmlformats.org/officeDocument/2006/relationships/hyperlink" Target="http://www.sherliker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anakalo.co.za" TargetMode="External"/><Relationship Id="rId5" Type="http://schemas.openxmlformats.org/officeDocument/2006/relationships/hyperlink" Target="http://icondesigngroup.net/content/?id=243" TargetMode="External"/><Relationship Id="rId4" Type="http://schemas.openxmlformats.org/officeDocument/2006/relationships/hyperlink" Target="http://www.mystery.co.uk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tudiodumbar.com" TargetMode="External"/><Relationship Id="rId2" Type="http://schemas.openxmlformats.org/officeDocument/2006/relationships/hyperlink" Target="http://www.whynotassociates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april-design.com/Welcome.html" TargetMode="External"/><Relationship Id="rId4" Type="http://schemas.openxmlformats.org/officeDocument/2006/relationships/hyperlink" Target="http://interbrand.com/work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ardformat.org/designers/reid-miles2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ebbiecook.co.uk/Debbie-Cook_Illustrator_05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nderon.co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firmalt.com" TargetMode="External"/><Relationship Id="rId2" Type="http://schemas.openxmlformats.org/officeDocument/2006/relationships/hyperlink" Target="http://www.strategy.co.nz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.uk/search?q=hermann+kosel&amp;biw=1808&amp;bih=1024&amp;tbm=isch&amp;tbo=u&amp;source=univ&amp;sa=X&amp;sqi=2&amp;ved=0ahUKEwjirvCD-NbKAhXC1hQKHfATDvAQsAQIHg&amp;dpr=1" TargetMode="External"/><Relationship Id="rId2" Type="http://schemas.openxmlformats.org/officeDocument/2006/relationships/hyperlink" Target="https://www.google.co.uk/search?q=tom+eckersley&amp;biw=1808&amp;bih=1024&amp;source=lnms&amp;tbm=isch&amp;sa=X&amp;ved=0ahUKEwivy6ny-tbKAhXBaRQKHRv-ALYQ_AUIBigB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zed.ch" TargetMode="External"/><Relationship Id="rId2" Type="http://schemas.openxmlformats.org/officeDocument/2006/relationships/hyperlink" Target="http://www.iconofgraphics.com/Max-Hube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Inspirational Resources</a:t>
            </a:r>
            <a:br>
              <a:rPr lang="en-US" dirty="0" smtClean="0"/>
            </a:br>
            <a:r>
              <a:rPr lang="en-US" dirty="0" smtClean="0"/>
              <a:t>and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Example </a:t>
            </a:r>
            <a:r>
              <a:rPr lang="en-US" dirty="0"/>
              <a:t>W</a:t>
            </a:r>
            <a:r>
              <a:rPr lang="en-US" smtClean="0"/>
              <a:t>ork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982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Food/hospitality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Hotel/restaurant branding, design for print </a:t>
            </a:r>
          </a:p>
          <a:p>
            <a:r>
              <a:rPr lang="en-US" dirty="0" smtClean="0">
                <a:hlinkClick r:id="rId2"/>
              </a:rPr>
              <a:t>http://www.sherliker.com</a:t>
            </a:r>
            <a:endParaRPr lang="en-US" dirty="0" smtClean="0"/>
          </a:p>
          <a:p>
            <a:r>
              <a:rPr lang="en-US" dirty="0" smtClean="0"/>
              <a:t>Food and hotel branding/packaging</a:t>
            </a:r>
          </a:p>
          <a:p>
            <a:r>
              <a:rPr lang="en-US" dirty="0" smtClean="0">
                <a:hlinkClick r:id="rId3"/>
              </a:rPr>
              <a:t>http://andsmithdesign.com/branding-for-restaurants/?bg=2#/13</a:t>
            </a:r>
            <a:endParaRPr lang="en-US" dirty="0" smtClean="0"/>
          </a:p>
          <a:p>
            <a:r>
              <a:rPr lang="en-US" dirty="0" smtClean="0"/>
              <a:t>Food and drink brand/packaging</a:t>
            </a:r>
          </a:p>
          <a:p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www.mystery.co.uk</a:t>
            </a:r>
            <a:endParaRPr lang="en-US" dirty="0" smtClean="0"/>
          </a:p>
          <a:p>
            <a:r>
              <a:rPr lang="en-US" dirty="0" smtClean="0"/>
              <a:t>Wine branding/labels</a:t>
            </a:r>
          </a:p>
          <a:p>
            <a:r>
              <a:rPr lang="en-US" dirty="0">
                <a:hlinkClick r:id="rId5"/>
              </a:rPr>
              <a:t>http://icondesigngroup.net/content/?id=</a:t>
            </a:r>
            <a:r>
              <a:rPr lang="en-US" dirty="0" smtClean="0">
                <a:hlinkClick r:id="rId5"/>
              </a:rPr>
              <a:t>243</a:t>
            </a:r>
            <a:endParaRPr lang="en-US" dirty="0" smtClean="0"/>
          </a:p>
          <a:p>
            <a:r>
              <a:rPr lang="en-US" dirty="0" smtClean="0"/>
              <a:t>Drink branding/packaging</a:t>
            </a:r>
          </a:p>
          <a:p>
            <a:r>
              <a:rPr lang="en-US" dirty="0">
                <a:hlinkClick r:id="rId6"/>
              </a:rPr>
              <a:t>http://</a:t>
            </a:r>
            <a:r>
              <a:rPr lang="en-US" dirty="0" smtClean="0">
                <a:hlinkClick r:id="rId6"/>
              </a:rPr>
              <a:t>www.fanakalo.co.za</a:t>
            </a:r>
            <a:endParaRPr lang="en-US" dirty="0" smtClean="0"/>
          </a:p>
          <a:p>
            <a:r>
              <a:rPr lang="en-US" dirty="0">
                <a:hlinkClick r:id="rId7"/>
              </a:rPr>
              <a:t>http://</a:t>
            </a:r>
            <a:r>
              <a:rPr lang="en-US" dirty="0" smtClean="0">
                <a:hlinkClick r:id="rId7"/>
              </a:rPr>
              <a:t>cfnapa.com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77552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Branding - general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Mixed branding</a:t>
            </a:r>
          </a:p>
          <a:p>
            <a:r>
              <a:rPr lang="en-US" sz="2400" dirty="0" smtClean="0">
                <a:hlinkClick r:id="rId2"/>
              </a:rPr>
              <a:t>http://www.whynotassociates.com</a:t>
            </a:r>
            <a:endParaRPr lang="en-US" sz="2400" dirty="0" smtClean="0"/>
          </a:p>
          <a:p>
            <a:r>
              <a:rPr lang="en-US" sz="2400" dirty="0" smtClean="0"/>
              <a:t>Visual/online branding</a:t>
            </a:r>
          </a:p>
          <a:p>
            <a:r>
              <a:rPr lang="en-US" sz="2400" dirty="0">
                <a:hlinkClick r:id="rId3"/>
              </a:rPr>
              <a:t>http://</a:t>
            </a:r>
            <a:r>
              <a:rPr lang="en-US" sz="2400" dirty="0" smtClean="0">
                <a:hlinkClick r:id="rId3"/>
              </a:rPr>
              <a:t>studiodumbar.com</a:t>
            </a:r>
            <a:endParaRPr lang="en-US" sz="2400" dirty="0" smtClean="0"/>
          </a:p>
          <a:p>
            <a:r>
              <a:rPr lang="en-US" sz="2400" dirty="0" smtClean="0"/>
              <a:t>Various graphics, promotion and branding</a:t>
            </a:r>
          </a:p>
          <a:p>
            <a:r>
              <a:rPr lang="en-US" sz="2400" dirty="0">
                <a:hlinkClick r:id="rId4"/>
              </a:rPr>
              <a:t>http://interbrand.com/work</a:t>
            </a:r>
            <a:r>
              <a:rPr lang="en-US" sz="2400" dirty="0" smtClean="0">
                <a:hlinkClick r:id="rId4"/>
              </a:rPr>
              <a:t>/</a:t>
            </a:r>
            <a:endParaRPr lang="en-US" sz="2400" dirty="0" smtClean="0"/>
          </a:p>
          <a:p>
            <a:r>
              <a:rPr lang="en-US" sz="2400" dirty="0"/>
              <a:t>Mixed branding</a:t>
            </a:r>
          </a:p>
          <a:p>
            <a:r>
              <a:rPr lang="en-US" sz="2400" dirty="0">
                <a:hlinkClick r:id="rId2"/>
              </a:rPr>
              <a:t>http://www.whynotassociates.com</a:t>
            </a:r>
            <a:endParaRPr lang="en-US" sz="2400" dirty="0"/>
          </a:p>
          <a:p>
            <a:r>
              <a:rPr lang="en-US" sz="2400" dirty="0">
                <a:hlinkClick r:id="rId5"/>
              </a:rPr>
              <a:t>http://www.april-design.com/Welcome.html</a:t>
            </a:r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025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Music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Music designs</a:t>
            </a:r>
          </a:p>
          <a:p>
            <a:r>
              <a:rPr lang="en-US" dirty="0">
                <a:hlinkClick r:id="rId2"/>
              </a:rPr>
              <a:t>http://www.hardformat.org/designers/reid-miles2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41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Ilustration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Graphic Illustration</a:t>
            </a:r>
          </a:p>
          <a:p>
            <a:r>
              <a:rPr lang="en-US" dirty="0">
                <a:hlinkClick r:id="rId2"/>
              </a:rPr>
              <a:t>http://www.debbiecook.co.uk/Debbie-Cook_Illustrator_05.html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03300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Animated graphics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News/program animated graphics</a:t>
            </a:r>
          </a:p>
          <a:p>
            <a:r>
              <a:rPr lang="en-US" dirty="0" smtClean="0">
                <a:hlinkClick r:id="rId2"/>
              </a:rPr>
              <a:t>http://www.renderon.com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56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Advertising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 and advertising</a:t>
            </a:r>
          </a:p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www.strategy.co.nz</a:t>
            </a:r>
            <a:endParaRPr lang="en-US" dirty="0" smtClean="0"/>
          </a:p>
          <a:p>
            <a:r>
              <a:rPr lang="en-US" dirty="0" smtClean="0"/>
              <a:t>Branding and </a:t>
            </a:r>
            <a:r>
              <a:rPr lang="en-US" dirty="0" smtClean="0"/>
              <a:t>advertising</a:t>
            </a:r>
            <a:endParaRPr lang="en-US" dirty="0" smtClean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firmalt.com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24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Poster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/>
              <a:t>Poster </a:t>
            </a:r>
          </a:p>
          <a:p>
            <a:r>
              <a:rPr lang="en-US" sz="2200" dirty="0">
                <a:hlinkClick r:id="rId2"/>
              </a:rPr>
              <a:t>https://www.google.co.uk/search?q=tom+eckersley&amp;biw=1808&amp;bih=1024&amp;source=lnms&amp;tbm=isch&amp;sa=X&amp;ved=0ahUKEwivy6ny-tbKAhXBaRQKHRv-ALYQ_AUIBigB</a:t>
            </a:r>
            <a:endParaRPr lang="en-US" sz="2200" dirty="0"/>
          </a:p>
          <a:p>
            <a:r>
              <a:rPr lang="en-US" sz="2200" dirty="0"/>
              <a:t>Poster</a:t>
            </a:r>
          </a:p>
          <a:p>
            <a:r>
              <a:rPr lang="en-US" sz="2200" dirty="0">
                <a:hlinkClick r:id="rId3"/>
              </a:rPr>
              <a:t>https://www.google.co.uk/search?q=hermann+kosel&amp;biw=1808&amp;bih=1024&amp;tbm=isch&amp;tbo=u&amp;source=univ&amp;sa=X&amp;sqi=2&amp;ved=0ahUKEwjirvCD-NbKAhXC1hQKHfATDvAQsAQIHg&amp;dpr=1</a:t>
            </a:r>
            <a:endParaRPr lang="en-US" sz="2200" dirty="0"/>
          </a:p>
          <a:p>
            <a:endParaRPr lang="en-US" sz="22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21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Editorial and poster</a:t>
            </a:r>
          </a:p>
          <a:p>
            <a:r>
              <a:rPr lang="en-US" dirty="0">
                <a:hlinkClick r:id="rId2"/>
              </a:rPr>
              <a:t>http://www.iconofgraphics.com/Max-Huber/</a:t>
            </a:r>
            <a:endParaRPr lang="en-US" dirty="0"/>
          </a:p>
          <a:p>
            <a:r>
              <a:rPr lang="en-US" dirty="0"/>
              <a:t>Editorial and design for print</a:t>
            </a:r>
          </a:p>
          <a:p>
            <a:r>
              <a:rPr lang="en-US" dirty="0">
                <a:hlinkClick r:id="rId3"/>
              </a:rPr>
              <a:t>http://www.enzed.ch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06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137</Words>
  <Application>Microsoft Office PowerPoint</Application>
  <PresentationFormat>On-screen Show (4:3)</PresentationFormat>
  <Paragraphs>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Inspirational Resources and Example Work</vt:lpstr>
      <vt:lpstr>Food/hospitality</vt:lpstr>
      <vt:lpstr>Branding - general</vt:lpstr>
      <vt:lpstr>Music</vt:lpstr>
      <vt:lpstr>Ilustration</vt:lpstr>
      <vt:lpstr>Animated graphics</vt:lpstr>
      <vt:lpstr>Advertising</vt:lpstr>
      <vt:lpstr>Poster design</vt:lpstr>
      <vt:lpstr>Editorial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Inspiration</dc:title>
  <dc:creator>Fizi</dc:creator>
  <cp:lastModifiedBy>Natalie Brobin</cp:lastModifiedBy>
  <cp:revision>30</cp:revision>
  <dcterms:created xsi:type="dcterms:W3CDTF">2016-02-01T16:05:43Z</dcterms:created>
  <dcterms:modified xsi:type="dcterms:W3CDTF">2016-02-11T14:18:00Z</dcterms:modified>
</cp:coreProperties>
</file>