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24"/>
  </p:notesMasterIdLst>
  <p:handoutMasterIdLst>
    <p:handoutMasterId r:id="rId25"/>
  </p:handoutMasterIdLst>
  <p:sldIdLst>
    <p:sldId id="329" r:id="rId2"/>
    <p:sldId id="256" r:id="rId3"/>
    <p:sldId id="263" r:id="rId4"/>
    <p:sldId id="265" r:id="rId5"/>
    <p:sldId id="266" r:id="rId6"/>
    <p:sldId id="267" r:id="rId7"/>
    <p:sldId id="268" r:id="rId8"/>
    <p:sldId id="269" r:id="rId9"/>
    <p:sldId id="322" r:id="rId10"/>
    <p:sldId id="308" r:id="rId11"/>
    <p:sldId id="323" r:id="rId12"/>
    <p:sldId id="324" r:id="rId13"/>
    <p:sldId id="274" r:id="rId14"/>
    <p:sldId id="332" r:id="rId15"/>
    <p:sldId id="326" r:id="rId16"/>
    <p:sldId id="334" r:id="rId17"/>
    <p:sldId id="312" r:id="rId18"/>
    <p:sldId id="330" r:id="rId19"/>
    <p:sldId id="258" r:id="rId20"/>
    <p:sldId id="333" r:id="rId21"/>
    <p:sldId id="331" r:id="rId22"/>
    <p:sldId id="328" r:id="rId23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90CF1A-7648-41B2-9AFE-D92BF0254289}" v="14" dt="2020-09-07T17:44:54.4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6" autoAdjust="0"/>
    <p:restoredTop sz="94643" autoAdjust="0"/>
  </p:normalViewPr>
  <p:slideViewPr>
    <p:cSldViewPr>
      <p:cViewPr varScale="1">
        <p:scale>
          <a:sx n="64" d="100"/>
          <a:sy n="64" d="100"/>
        </p:scale>
        <p:origin x="876" y="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na L. Free" userId="2bc169ab-537d-4595-999e-f5fd3df65755" providerId="ADAL" clId="{4D90CF1A-7648-41B2-9AFE-D92BF0254289}"/>
    <pc:docChg chg="custSel addSld modSld sldOrd">
      <pc:chgData name="Karina L. Free" userId="2bc169ab-537d-4595-999e-f5fd3df65755" providerId="ADAL" clId="{4D90CF1A-7648-41B2-9AFE-D92BF0254289}" dt="2020-09-07T17:45:19.255" v="101" actId="1076"/>
      <pc:docMkLst>
        <pc:docMk/>
      </pc:docMkLst>
      <pc:sldChg chg="modSp">
        <pc:chgData name="Karina L. Free" userId="2bc169ab-537d-4595-999e-f5fd3df65755" providerId="ADAL" clId="{4D90CF1A-7648-41B2-9AFE-D92BF0254289}" dt="2020-09-07T17:29:25.590" v="59" actId="2085"/>
        <pc:sldMkLst>
          <pc:docMk/>
          <pc:sldMk cId="3783564753" sldId="258"/>
        </pc:sldMkLst>
        <pc:spChg chg="mod">
          <ac:chgData name="Karina L. Free" userId="2bc169ab-537d-4595-999e-f5fd3df65755" providerId="ADAL" clId="{4D90CF1A-7648-41B2-9AFE-D92BF0254289}" dt="2020-09-07T17:29:25.590" v="59" actId="2085"/>
          <ac:spMkLst>
            <pc:docMk/>
            <pc:sldMk cId="3783564753" sldId="258"/>
            <ac:spMk id="3" creationId="{00000000-0000-0000-0000-000000000000}"/>
          </ac:spMkLst>
        </pc:spChg>
      </pc:sldChg>
      <pc:sldChg chg="modSp">
        <pc:chgData name="Karina L. Free" userId="2bc169ab-537d-4595-999e-f5fd3df65755" providerId="ADAL" clId="{4D90CF1A-7648-41B2-9AFE-D92BF0254289}" dt="2020-09-07T17:45:19.255" v="101" actId="1076"/>
        <pc:sldMkLst>
          <pc:docMk/>
          <pc:sldMk cId="0" sldId="312"/>
        </pc:sldMkLst>
        <pc:spChg chg="mod">
          <ac:chgData name="Karina L. Free" userId="2bc169ab-537d-4595-999e-f5fd3df65755" providerId="ADAL" clId="{4D90CF1A-7648-41B2-9AFE-D92BF0254289}" dt="2020-09-07T17:45:19.255" v="101" actId="1076"/>
          <ac:spMkLst>
            <pc:docMk/>
            <pc:sldMk cId="0" sldId="312"/>
            <ac:spMk id="23554" creationId="{BED2B473-294B-0848-BD2C-087E06724CFE}"/>
          </ac:spMkLst>
        </pc:spChg>
      </pc:sldChg>
      <pc:sldChg chg="addSp modSp">
        <pc:chgData name="Karina L. Free" userId="2bc169ab-537d-4595-999e-f5fd3df65755" providerId="ADAL" clId="{4D90CF1A-7648-41B2-9AFE-D92BF0254289}" dt="2020-09-07T17:43:47.191" v="93"/>
        <pc:sldMkLst>
          <pc:docMk/>
          <pc:sldMk cId="4005256274" sldId="326"/>
        </pc:sldMkLst>
        <pc:spChg chg="add mod">
          <ac:chgData name="Karina L. Free" userId="2bc169ab-537d-4595-999e-f5fd3df65755" providerId="ADAL" clId="{4D90CF1A-7648-41B2-9AFE-D92BF0254289}" dt="2020-09-07T17:43:47.191" v="93"/>
          <ac:spMkLst>
            <pc:docMk/>
            <pc:sldMk cId="4005256274" sldId="326"/>
            <ac:spMk id="2" creationId="{23F5E011-60D7-4685-9085-24F53E5AE34E}"/>
          </ac:spMkLst>
        </pc:spChg>
        <pc:spChg chg="mod">
          <ac:chgData name="Karina L. Free" userId="2bc169ab-537d-4595-999e-f5fd3df65755" providerId="ADAL" clId="{4D90CF1A-7648-41B2-9AFE-D92BF0254289}" dt="2020-09-07T17:26:56.513" v="39" actId="20577"/>
          <ac:spMkLst>
            <pc:docMk/>
            <pc:sldMk cId="4005256274" sldId="326"/>
            <ac:spMk id="3" creationId="{C3FF1A9F-1479-6E4D-BE1C-216FE02B9F18}"/>
          </ac:spMkLst>
        </pc:spChg>
        <pc:spChg chg="mod">
          <ac:chgData name="Karina L. Free" userId="2bc169ab-537d-4595-999e-f5fd3df65755" providerId="ADAL" clId="{4D90CF1A-7648-41B2-9AFE-D92BF0254289}" dt="2020-09-07T17:27:12.743" v="41" actId="20577"/>
          <ac:spMkLst>
            <pc:docMk/>
            <pc:sldMk cId="4005256274" sldId="326"/>
            <ac:spMk id="4" creationId="{8A146928-E641-2A40-A16A-651ADBE0064E}"/>
          </ac:spMkLst>
        </pc:spChg>
      </pc:sldChg>
      <pc:sldChg chg="modSp">
        <pc:chgData name="Karina L. Free" userId="2bc169ab-537d-4595-999e-f5fd3df65755" providerId="ADAL" clId="{4D90CF1A-7648-41B2-9AFE-D92BF0254289}" dt="2020-09-07T17:21:26.326" v="0" actId="207"/>
        <pc:sldMkLst>
          <pc:docMk/>
          <pc:sldMk cId="3703261849" sldId="329"/>
        </pc:sldMkLst>
        <pc:graphicFrameChg chg="modGraphic">
          <ac:chgData name="Karina L. Free" userId="2bc169ab-537d-4595-999e-f5fd3df65755" providerId="ADAL" clId="{4D90CF1A-7648-41B2-9AFE-D92BF0254289}" dt="2020-09-07T17:21:26.326" v="0" actId="207"/>
          <ac:graphicFrameMkLst>
            <pc:docMk/>
            <pc:sldMk cId="3703261849" sldId="329"/>
            <ac:graphicFrameMk id="2" creationId="{C42747A9-5932-914F-BE29-AF17FB91A160}"/>
          </ac:graphicFrameMkLst>
        </pc:graphicFrameChg>
      </pc:sldChg>
      <pc:sldChg chg="ord">
        <pc:chgData name="Karina L. Free" userId="2bc169ab-537d-4595-999e-f5fd3df65755" providerId="ADAL" clId="{4D90CF1A-7648-41B2-9AFE-D92BF0254289}" dt="2020-09-07T17:29:32.471" v="60"/>
        <pc:sldMkLst>
          <pc:docMk/>
          <pc:sldMk cId="1242166817" sldId="330"/>
        </pc:sldMkLst>
      </pc:sldChg>
      <pc:sldChg chg="modSp">
        <pc:chgData name="Karina L. Free" userId="2bc169ab-537d-4595-999e-f5fd3df65755" providerId="ADAL" clId="{4D90CF1A-7648-41B2-9AFE-D92BF0254289}" dt="2020-09-07T17:21:45.464" v="1" actId="207"/>
        <pc:sldMkLst>
          <pc:docMk/>
          <pc:sldMk cId="2634719318" sldId="331"/>
        </pc:sldMkLst>
        <pc:graphicFrameChg chg="modGraphic">
          <ac:chgData name="Karina L. Free" userId="2bc169ab-537d-4595-999e-f5fd3df65755" providerId="ADAL" clId="{4D90CF1A-7648-41B2-9AFE-D92BF0254289}" dt="2020-09-07T17:21:45.464" v="1" actId="207"/>
          <ac:graphicFrameMkLst>
            <pc:docMk/>
            <pc:sldMk cId="2634719318" sldId="331"/>
            <ac:graphicFrameMk id="2" creationId="{C42747A9-5932-914F-BE29-AF17FB91A160}"/>
          </ac:graphicFrameMkLst>
        </pc:graphicFrameChg>
      </pc:sldChg>
      <pc:sldChg chg="addSp delSp modSp">
        <pc:chgData name="Karina L. Free" userId="2bc169ab-537d-4595-999e-f5fd3df65755" providerId="ADAL" clId="{4D90CF1A-7648-41B2-9AFE-D92BF0254289}" dt="2020-09-07T17:27:42.614" v="51" actId="403"/>
        <pc:sldMkLst>
          <pc:docMk/>
          <pc:sldMk cId="543205363" sldId="332"/>
        </pc:sldMkLst>
        <pc:spChg chg="del">
          <ac:chgData name="Karina L. Free" userId="2bc169ab-537d-4595-999e-f5fd3df65755" providerId="ADAL" clId="{4D90CF1A-7648-41B2-9AFE-D92BF0254289}" dt="2020-09-07T17:26:11.629" v="24" actId="478"/>
          <ac:spMkLst>
            <pc:docMk/>
            <pc:sldMk cId="543205363" sldId="332"/>
            <ac:spMk id="2" creationId="{00000000-0000-0000-0000-000000000000}"/>
          </ac:spMkLst>
        </pc:spChg>
        <pc:spChg chg="mod">
          <ac:chgData name="Karina L. Free" userId="2bc169ab-537d-4595-999e-f5fd3df65755" providerId="ADAL" clId="{4D90CF1A-7648-41B2-9AFE-D92BF0254289}" dt="2020-09-07T17:26:30.046" v="36" actId="2710"/>
          <ac:spMkLst>
            <pc:docMk/>
            <pc:sldMk cId="543205363" sldId="332"/>
            <ac:spMk id="3" creationId="{00000000-0000-0000-0000-000000000000}"/>
          </ac:spMkLst>
        </pc:spChg>
        <pc:spChg chg="add mod">
          <ac:chgData name="Karina L. Free" userId="2bc169ab-537d-4595-999e-f5fd3df65755" providerId="ADAL" clId="{4D90CF1A-7648-41B2-9AFE-D92BF0254289}" dt="2020-09-07T17:27:42.614" v="51" actId="403"/>
          <ac:spMkLst>
            <pc:docMk/>
            <pc:sldMk cId="543205363" sldId="332"/>
            <ac:spMk id="4" creationId="{05032BAA-4DBA-4365-A826-074A955AF461}"/>
          </ac:spMkLst>
        </pc:spChg>
      </pc:sldChg>
      <pc:sldChg chg="delSp modSp">
        <pc:chgData name="Karina L. Free" userId="2bc169ab-537d-4595-999e-f5fd3df65755" providerId="ADAL" clId="{4D90CF1A-7648-41B2-9AFE-D92BF0254289}" dt="2020-09-07T17:45:05.665" v="100" actId="14100"/>
        <pc:sldMkLst>
          <pc:docMk/>
          <pc:sldMk cId="3694953022" sldId="333"/>
        </pc:sldMkLst>
        <pc:spChg chg="del">
          <ac:chgData name="Karina L. Free" userId="2bc169ab-537d-4595-999e-f5fd3df65755" providerId="ADAL" clId="{4D90CF1A-7648-41B2-9AFE-D92BF0254289}" dt="2020-09-07T17:29:01.533" v="56" actId="478"/>
          <ac:spMkLst>
            <pc:docMk/>
            <pc:sldMk cId="3694953022" sldId="333"/>
            <ac:spMk id="2" creationId="{00000000-0000-0000-0000-000000000000}"/>
          </ac:spMkLst>
        </pc:spChg>
        <pc:spChg chg="mod">
          <ac:chgData name="Karina L. Free" userId="2bc169ab-537d-4595-999e-f5fd3df65755" providerId="ADAL" clId="{4D90CF1A-7648-41B2-9AFE-D92BF0254289}" dt="2020-09-07T17:45:05.665" v="100" actId="14100"/>
          <ac:spMkLst>
            <pc:docMk/>
            <pc:sldMk cId="3694953022" sldId="333"/>
            <ac:spMk id="3" creationId="{00000000-0000-0000-0000-000000000000}"/>
          </ac:spMkLst>
        </pc:spChg>
      </pc:sldChg>
      <pc:sldChg chg="modSp add ord">
        <pc:chgData name="Karina L. Free" userId="2bc169ab-537d-4595-999e-f5fd3df65755" providerId="ADAL" clId="{4D90CF1A-7648-41B2-9AFE-D92BF0254289}" dt="2020-09-07T17:38:16.977" v="65" actId="313"/>
        <pc:sldMkLst>
          <pc:docMk/>
          <pc:sldMk cId="2187204955" sldId="334"/>
        </pc:sldMkLst>
        <pc:spChg chg="mod">
          <ac:chgData name="Karina L. Free" userId="2bc169ab-537d-4595-999e-f5fd3df65755" providerId="ADAL" clId="{4D90CF1A-7648-41B2-9AFE-D92BF0254289}" dt="2020-09-07T17:38:16.977" v="65" actId="313"/>
          <ac:spMkLst>
            <pc:docMk/>
            <pc:sldMk cId="2187204955" sldId="334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636486-1059-2A41-A814-DFCFA993FCC3}" type="doc">
      <dgm:prSet loTypeId="urn:microsoft.com/office/officeart/2005/8/layout/orgChart1" loCatId="" qsTypeId="urn:microsoft.com/office/officeart/2005/8/quickstyle/simple5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2AFE9E74-2028-AB43-AD64-557D13C3E67E}">
      <dgm:prSet phldrT="[Text]"/>
      <dgm:spPr/>
      <dgm:t>
        <a:bodyPr/>
        <a:lstStyle/>
        <a:p>
          <a:r>
            <a:rPr lang="en-US" dirty="0"/>
            <a:t>Action</a:t>
          </a:r>
        </a:p>
      </dgm:t>
    </dgm:pt>
    <dgm:pt modelId="{E98B58C3-A866-FE46-B761-B2BE5714728C}" type="parTrans" cxnId="{341C5369-FC4E-6D4E-87B9-8C0199C49EBF}">
      <dgm:prSet/>
      <dgm:spPr/>
      <dgm:t>
        <a:bodyPr/>
        <a:lstStyle/>
        <a:p>
          <a:endParaRPr lang="en-US"/>
        </a:p>
      </dgm:t>
    </dgm:pt>
    <dgm:pt modelId="{73DF766D-8B2D-CB40-90FF-F49317AA14ED}" type="sibTrans" cxnId="{341C5369-FC4E-6D4E-87B9-8C0199C49EBF}">
      <dgm:prSet/>
      <dgm:spPr/>
      <dgm:t>
        <a:bodyPr/>
        <a:lstStyle/>
        <a:p>
          <a:endParaRPr lang="en-US"/>
        </a:p>
      </dgm:t>
    </dgm:pt>
    <dgm:pt modelId="{B55C699D-6088-1E4F-B6BC-F28798AEBDCB}" type="asst">
      <dgm:prSet phldrT="[Text]"/>
      <dgm:spPr/>
      <dgm:t>
        <a:bodyPr/>
        <a:lstStyle/>
        <a:p>
          <a:r>
            <a:rPr lang="en-US" dirty="0"/>
            <a:t>Comedy</a:t>
          </a:r>
        </a:p>
      </dgm:t>
    </dgm:pt>
    <dgm:pt modelId="{97A8FA78-7777-E449-A299-BDF078B0F8A8}" type="parTrans" cxnId="{34A71FAB-9ED6-004D-AF58-116390626874}">
      <dgm:prSet/>
      <dgm:spPr/>
      <dgm:t>
        <a:bodyPr/>
        <a:lstStyle/>
        <a:p>
          <a:endParaRPr lang="en-US"/>
        </a:p>
      </dgm:t>
    </dgm:pt>
    <dgm:pt modelId="{811A1095-D19F-784D-8AF6-CF6191186529}" type="sibTrans" cxnId="{34A71FAB-9ED6-004D-AF58-116390626874}">
      <dgm:prSet/>
      <dgm:spPr/>
      <dgm:t>
        <a:bodyPr/>
        <a:lstStyle/>
        <a:p>
          <a:endParaRPr lang="en-US"/>
        </a:p>
      </dgm:t>
    </dgm:pt>
    <dgm:pt modelId="{E34F9F28-F46A-184B-87B8-ED93A48D6451}" type="pres">
      <dgm:prSet presAssocID="{36636486-1059-2A41-A814-DFCFA993FCC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843AB0A-752C-1849-AB8A-732EEDD21058}" type="pres">
      <dgm:prSet presAssocID="{2AFE9E74-2028-AB43-AD64-557D13C3E67E}" presName="hierRoot1" presStyleCnt="0">
        <dgm:presLayoutVars>
          <dgm:hierBranch val="init"/>
        </dgm:presLayoutVars>
      </dgm:prSet>
      <dgm:spPr/>
    </dgm:pt>
    <dgm:pt modelId="{30F616D0-2F8F-924A-A014-88D3812E7F81}" type="pres">
      <dgm:prSet presAssocID="{2AFE9E74-2028-AB43-AD64-557D13C3E67E}" presName="rootComposite1" presStyleCnt="0"/>
      <dgm:spPr/>
    </dgm:pt>
    <dgm:pt modelId="{04F28E38-69B2-E043-9304-03270C31A67E}" type="pres">
      <dgm:prSet presAssocID="{2AFE9E74-2028-AB43-AD64-557D13C3E67E}" presName="rootText1" presStyleLbl="node0" presStyleIdx="0" presStyleCnt="1">
        <dgm:presLayoutVars>
          <dgm:chPref val="3"/>
        </dgm:presLayoutVars>
      </dgm:prSet>
      <dgm:spPr/>
    </dgm:pt>
    <dgm:pt modelId="{21BC07E0-FD99-574C-9BA4-2D745990AE48}" type="pres">
      <dgm:prSet presAssocID="{2AFE9E74-2028-AB43-AD64-557D13C3E67E}" presName="rootConnector1" presStyleLbl="node1" presStyleIdx="0" presStyleCnt="0"/>
      <dgm:spPr/>
    </dgm:pt>
    <dgm:pt modelId="{1E08EF1B-713B-6248-B311-3155C27A2BEA}" type="pres">
      <dgm:prSet presAssocID="{2AFE9E74-2028-AB43-AD64-557D13C3E67E}" presName="hierChild2" presStyleCnt="0"/>
      <dgm:spPr/>
    </dgm:pt>
    <dgm:pt modelId="{573A2B24-E0B2-134D-B050-9ED42CD11A67}" type="pres">
      <dgm:prSet presAssocID="{2AFE9E74-2028-AB43-AD64-557D13C3E67E}" presName="hierChild3" presStyleCnt="0"/>
      <dgm:spPr/>
    </dgm:pt>
    <dgm:pt modelId="{8B434AA8-B8F1-4248-B2D5-93A07E03CD48}" type="pres">
      <dgm:prSet presAssocID="{97A8FA78-7777-E449-A299-BDF078B0F8A8}" presName="Name111" presStyleLbl="parChTrans1D2" presStyleIdx="0" presStyleCnt="1"/>
      <dgm:spPr/>
    </dgm:pt>
    <dgm:pt modelId="{EB6A50F9-B26F-E849-89C0-D808D32E0292}" type="pres">
      <dgm:prSet presAssocID="{B55C699D-6088-1E4F-B6BC-F28798AEBDCB}" presName="hierRoot3" presStyleCnt="0">
        <dgm:presLayoutVars>
          <dgm:hierBranch val="init"/>
        </dgm:presLayoutVars>
      </dgm:prSet>
      <dgm:spPr/>
    </dgm:pt>
    <dgm:pt modelId="{3BD8F9D9-84C0-114A-89E2-9FDE8191F719}" type="pres">
      <dgm:prSet presAssocID="{B55C699D-6088-1E4F-B6BC-F28798AEBDCB}" presName="rootComposite3" presStyleCnt="0"/>
      <dgm:spPr/>
    </dgm:pt>
    <dgm:pt modelId="{0938D901-52CB-AF4D-9D49-96B9B9A9ECAE}" type="pres">
      <dgm:prSet presAssocID="{B55C699D-6088-1E4F-B6BC-F28798AEBDCB}" presName="rootText3" presStyleLbl="asst1" presStyleIdx="0" presStyleCnt="1">
        <dgm:presLayoutVars>
          <dgm:chPref val="3"/>
        </dgm:presLayoutVars>
      </dgm:prSet>
      <dgm:spPr/>
    </dgm:pt>
    <dgm:pt modelId="{E9B594B9-7105-1447-92FB-B067DE6054CB}" type="pres">
      <dgm:prSet presAssocID="{B55C699D-6088-1E4F-B6BC-F28798AEBDCB}" presName="rootConnector3" presStyleLbl="asst1" presStyleIdx="0" presStyleCnt="1"/>
      <dgm:spPr/>
    </dgm:pt>
    <dgm:pt modelId="{5F967887-7FC4-4A41-AA87-93BD0C3DA3CB}" type="pres">
      <dgm:prSet presAssocID="{B55C699D-6088-1E4F-B6BC-F28798AEBDCB}" presName="hierChild6" presStyleCnt="0"/>
      <dgm:spPr/>
    </dgm:pt>
    <dgm:pt modelId="{007834EB-97B0-F542-A315-916C2A632F37}" type="pres">
      <dgm:prSet presAssocID="{B55C699D-6088-1E4F-B6BC-F28798AEBDCB}" presName="hierChild7" presStyleCnt="0"/>
      <dgm:spPr/>
    </dgm:pt>
  </dgm:ptLst>
  <dgm:cxnLst>
    <dgm:cxn modelId="{7F216503-BF7B-4EFE-8ED0-1E7CFA9536F9}" type="presOf" srcId="{2AFE9E74-2028-AB43-AD64-557D13C3E67E}" destId="{21BC07E0-FD99-574C-9BA4-2D745990AE48}" srcOrd="1" destOrd="0" presId="urn:microsoft.com/office/officeart/2005/8/layout/orgChart1"/>
    <dgm:cxn modelId="{1B79F00F-7499-4B5F-8640-6F51406D9EDA}" type="presOf" srcId="{36636486-1059-2A41-A814-DFCFA993FCC3}" destId="{E34F9F28-F46A-184B-87B8-ED93A48D6451}" srcOrd="0" destOrd="0" presId="urn:microsoft.com/office/officeart/2005/8/layout/orgChart1"/>
    <dgm:cxn modelId="{F632071C-B2A3-444F-9978-E0E33D58680D}" type="presOf" srcId="{97A8FA78-7777-E449-A299-BDF078B0F8A8}" destId="{8B434AA8-B8F1-4248-B2D5-93A07E03CD48}" srcOrd="0" destOrd="0" presId="urn:microsoft.com/office/officeart/2005/8/layout/orgChart1"/>
    <dgm:cxn modelId="{5C5D7222-1B58-4B78-AA43-8B22CED9F173}" type="presOf" srcId="{B55C699D-6088-1E4F-B6BC-F28798AEBDCB}" destId="{E9B594B9-7105-1447-92FB-B067DE6054CB}" srcOrd="1" destOrd="0" presId="urn:microsoft.com/office/officeart/2005/8/layout/orgChart1"/>
    <dgm:cxn modelId="{4A984027-AF9B-4D44-96DA-44AF89A05DFC}" type="presOf" srcId="{2AFE9E74-2028-AB43-AD64-557D13C3E67E}" destId="{04F28E38-69B2-E043-9304-03270C31A67E}" srcOrd="0" destOrd="0" presId="urn:microsoft.com/office/officeart/2005/8/layout/orgChart1"/>
    <dgm:cxn modelId="{341C5369-FC4E-6D4E-87B9-8C0199C49EBF}" srcId="{36636486-1059-2A41-A814-DFCFA993FCC3}" destId="{2AFE9E74-2028-AB43-AD64-557D13C3E67E}" srcOrd="0" destOrd="0" parTransId="{E98B58C3-A866-FE46-B761-B2BE5714728C}" sibTransId="{73DF766D-8B2D-CB40-90FF-F49317AA14ED}"/>
    <dgm:cxn modelId="{752E6C6D-62E3-4BA2-82FA-6E95ACB40C08}" type="presOf" srcId="{B55C699D-6088-1E4F-B6BC-F28798AEBDCB}" destId="{0938D901-52CB-AF4D-9D49-96B9B9A9ECAE}" srcOrd="0" destOrd="0" presId="urn:microsoft.com/office/officeart/2005/8/layout/orgChart1"/>
    <dgm:cxn modelId="{34A71FAB-9ED6-004D-AF58-116390626874}" srcId="{2AFE9E74-2028-AB43-AD64-557D13C3E67E}" destId="{B55C699D-6088-1E4F-B6BC-F28798AEBDCB}" srcOrd="0" destOrd="0" parTransId="{97A8FA78-7777-E449-A299-BDF078B0F8A8}" sibTransId="{811A1095-D19F-784D-8AF6-CF6191186529}"/>
    <dgm:cxn modelId="{215A1D86-034C-475F-A77B-2C4D77D32868}" type="presParOf" srcId="{E34F9F28-F46A-184B-87B8-ED93A48D6451}" destId="{B843AB0A-752C-1849-AB8A-732EEDD21058}" srcOrd="0" destOrd="0" presId="urn:microsoft.com/office/officeart/2005/8/layout/orgChart1"/>
    <dgm:cxn modelId="{A048D23E-15D9-4A64-B63A-97206E53022A}" type="presParOf" srcId="{B843AB0A-752C-1849-AB8A-732EEDD21058}" destId="{30F616D0-2F8F-924A-A014-88D3812E7F81}" srcOrd="0" destOrd="0" presId="urn:microsoft.com/office/officeart/2005/8/layout/orgChart1"/>
    <dgm:cxn modelId="{4741095C-9D66-46EC-AF89-81B0EC896A41}" type="presParOf" srcId="{30F616D0-2F8F-924A-A014-88D3812E7F81}" destId="{04F28E38-69B2-E043-9304-03270C31A67E}" srcOrd="0" destOrd="0" presId="urn:microsoft.com/office/officeart/2005/8/layout/orgChart1"/>
    <dgm:cxn modelId="{40419E65-D919-4A2A-8BBC-0121F835658D}" type="presParOf" srcId="{30F616D0-2F8F-924A-A014-88D3812E7F81}" destId="{21BC07E0-FD99-574C-9BA4-2D745990AE48}" srcOrd="1" destOrd="0" presId="urn:microsoft.com/office/officeart/2005/8/layout/orgChart1"/>
    <dgm:cxn modelId="{4293DD5A-01E3-4E0A-9F3B-50D9FC3DE5E6}" type="presParOf" srcId="{B843AB0A-752C-1849-AB8A-732EEDD21058}" destId="{1E08EF1B-713B-6248-B311-3155C27A2BEA}" srcOrd="1" destOrd="0" presId="urn:microsoft.com/office/officeart/2005/8/layout/orgChart1"/>
    <dgm:cxn modelId="{4693F6D0-20E4-4E1B-A2B4-48FA55C2BAF2}" type="presParOf" srcId="{B843AB0A-752C-1849-AB8A-732EEDD21058}" destId="{573A2B24-E0B2-134D-B050-9ED42CD11A67}" srcOrd="2" destOrd="0" presId="urn:microsoft.com/office/officeart/2005/8/layout/orgChart1"/>
    <dgm:cxn modelId="{130CA3FF-88ED-4E5B-900A-90F79CC4766B}" type="presParOf" srcId="{573A2B24-E0B2-134D-B050-9ED42CD11A67}" destId="{8B434AA8-B8F1-4248-B2D5-93A07E03CD48}" srcOrd="0" destOrd="0" presId="urn:microsoft.com/office/officeart/2005/8/layout/orgChart1"/>
    <dgm:cxn modelId="{4AC2D189-9D90-4219-8952-9CD5AE684C1D}" type="presParOf" srcId="{573A2B24-E0B2-134D-B050-9ED42CD11A67}" destId="{EB6A50F9-B26F-E849-89C0-D808D32E0292}" srcOrd="1" destOrd="0" presId="urn:microsoft.com/office/officeart/2005/8/layout/orgChart1"/>
    <dgm:cxn modelId="{FAE42EFF-7CA1-4739-8118-5A5C786B3013}" type="presParOf" srcId="{EB6A50F9-B26F-E849-89C0-D808D32E0292}" destId="{3BD8F9D9-84C0-114A-89E2-9FDE8191F719}" srcOrd="0" destOrd="0" presId="urn:microsoft.com/office/officeart/2005/8/layout/orgChart1"/>
    <dgm:cxn modelId="{05E29978-F077-435A-9625-8B20A8F037F1}" type="presParOf" srcId="{3BD8F9D9-84C0-114A-89E2-9FDE8191F719}" destId="{0938D901-52CB-AF4D-9D49-96B9B9A9ECAE}" srcOrd="0" destOrd="0" presId="urn:microsoft.com/office/officeart/2005/8/layout/orgChart1"/>
    <dgm:cxn modelId="{49C7384C-ECE3-4984-9B36-5AD7E772368C}" type="presParOf" srcId="{3BD8F9D9-84C0-114A-89E2-9FDE8191F719}" destId="{E9B594B9-7105-1447-92FB-B067DE6054CB}" srcOrd="1" destOrd="0" presId="urn:microsoft.com/office/officeart/2005/8/layout/orgChart1"/>
    <dgm:cxn modelId="{A918741B-51EA-4966-BCFF-DC62705E4749}" type="presParOf" srcId="{EB6A50F9-B26F-E849-89C0-D808D32E0292}" destId="{5F967887-7FC4-4A41-AA87-93BD0C3DA3CB}" srcOrd="1" destOrd="0" presId="urn:microsoft.com/office/officeart/2005/8/layout/orgChart1"/>
    <dgm:cxn modelId="{D09DCBA4-5939-4CD4-A421-144258C47075}" type="presParOf" srcId="{EB6A50F9-B26F-E849-89C0-D808D32E0292}" destId="{007834EB-97B0-F542-A315-916C2A632F3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A811D9-FFA9-BA42-8617-D63A4F19BA29}" type="doc">
      <dgm:prSet loTypeId="urn:microsoft.com/office/officeart/2005/8/layout/venn1" loCatId="" qsTypeId="urn:microsoft.com/office/officeart/2005/8/quickstyle/simple4" qsCatId="simple" csTypeId="urn:microsoft.com/office/officeart/2005/8/colors/accent1_2" csCatId="accent1" phldr="1"/>
      <dgm:spPr/>
    </dgm:pt>
    <dgm:pt modelId="{5CFB432F-FE05-9949-A604-92BBA6210203}">
      <dgm:prSet phldrT="[Text]"/>
      <dgm:spPr/>
      <dgm:t>
        <a:bodyPr/>
        <a:lstStyle/>
        <a:p>
          <a:r>
            <a:rPr lang="en-US" dirty="0"/>
            <a:t>Romance</a:t>
          </a:r>
        </a:p>
      </dgm:t>
    </dgm:pt>
    <dgm:pt modelId="{2C283C56-5E30-6E48-AE16-E44F44C56D9A}" type="parTrans" cxnId="{6183A6FB-06B3-2B47-91AB-6B7B6D926436}">
      <dgm:prSet/>
      <dgm:spPr/>
      <dgm:t>
        <a:bodyPr/>
        <a:lstStyle/>
        <a:p>
          <a:endParaRPr lang="en-US"/>
        </a:p>
      </dgm:t>
    </dgm:pt>
    <dgm:pt modelId="{B0B667D5-297E-AC4E-AE46-49E5DEDB2946}" type="sibTrans" cxnId="{6183A6FB-06B3-2B47-91AB-6B7B6D926436}">
      <dgm:prSet/>
      <dgm:spPr/>
      <dgm:t>
        <a:bodyPr/>
        <a:lstStyle/>
        <a:p>
          <a:endParaRPr lang="en-US"/>
        </a:p>
      </dgm:t>
    </dgm:pt>
    <dgm:pt modelId="{A0784AE5-6A4C-594C-A8D5-633EF7FF9EBA}">
      <dgm:prSet phldrT="[Text]"/>
      <dgm:spPr/>
      <dgm:t>
        <a:bodyPr/>
        <a:lstStyle/>
        <a:p>
          <a:r>
            <a:rPr lang="en-US" dirty="0"/>
            <a:t>Comedy</a:t>
          </a:r>
        </a:p>
      </dgm:t>
    </dgm:pt>
    <dgm:pt modelId="{46BFFD8B-88A8-5E47-9793-0E002C4CE218}" type="parTrans" cxnId="{0E1F0389-2450-414C-9AB4-A750861D18A3}">
      <dgm:prSet/>
      <dgm:spPr/>
      <dgm:t>
        <a:bodyPr/>
        <a:lstStyle/>
        <a:p>
          <a:endParaRPr lang="en-US"/>
        </a:p>
      </dgm:t>
    </dgm:pt>
    <dgm:pt modelId="{B13ED7C6-3E9F-1A41-9EDA-06E837438196}" type="sibTrans" cxnId="{0E1F0389-2450-414C-9AB4-A750861D18A3}">
      <dgm:prSet/>
      <dgm:spPr/>
      <dgm:t>
        <a:bodyPr/>
        <a:lstStyle/>
        <a:p>
          <a:endParaRPr lang="en-US"/>
        </a:p>
      </dgm:t>
    </dgm:pt>
    <dgm:pt modelId="{41C826D6-75DE-D94A-9D5D-FDB38CE2DFF7}" type="pres">
      <dgm:prSet presAssocID="{17A811D9-FFA9-BA42-8617-D63A4F19BA29}" presName="compositeShape" presStyleCnt="0">
        <dgm:presLayoutVars>
          <dgm:chMax val="7"/>
          <dgm:dir/>
          <dgm:resizeHandles val="exact"/>
        </dgm:presLayoutVars>
      </dgm:prSet>
      <dgm:spPr/>
    </dgm:pt>
    <dgm:pt modelId="{C8157F01-D6D2-454D-9531-BF727C017831}" type="pres">
      <dgm:prSet presAssocID="{5CFB432F-FE05-9949-A604-92BBA6210203}" presName="circ1" presStyleLbl="vennNode1" presStyleIdx="0" presStyleCnt="2"/>
      <dgm:spPr/>
    </dgm:pt>
    <dgm:pt modelId="{C304CC38-E079-6249-B8F0-38BB12FFC981}" type="pres">
      <dgm:prSet presAssocID="{5CFB432F-FE05-9949-A604-92BBA621020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B680D04-2E0E-B24E-A29D-8F2AC3A1E913}" type="pres">
      <dgm:prSet presAssocID="{A0784AE5-6A4C-594C-A8D5-633EF7FF9EBA}" presName="circ2" presStyleLbl="vennNode1" presStyleIdx="1" presStyleCnt="2"/>
      <dgm:spPr/>
    </dgm:pt>
    <dgm:pt modelId="{0722CA98-07C5-6744-9FC9-6EFD17E314FA}" type="pres">
      <dgm:prSet presAssocID="{A0784AE5-6A4C-594C-A8D5-633EF7FF9EB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09E04B42-D89A-6144-A4CF-9868A31A356A}" type="presOf" srcId="{A0784AE5-6A4C-594C-A8D5-633EF7FF9EBA}" destId="{5B680D04-2E0E-B24E-A29D-8F2AC3A1E913}" srcOrd="0" destOrd="0" presId="urn:microsoft.com/office/officeart/2005/8/layout/venn1"/>
    <dgm:cxn modelId="{B7917673-D01F-514A-B0C6-B325ACB7E9F3}" type="presOf" srcId="{A0784AE5-6A4C-594C-A8D5-633EF7FF9EBA}" destId="{0722CA98-07C5-6744-9FC9-6EFD17E314FA}" srcOrd="1" destOrd="0" presId="urn:microsoft.com/office/officeart/2005/8/layout/venn1"/>
    <dgm:cxn modelId="{0E1F0389-2450-414C-9AB4-A750861D18A3}" srcId="{17A811D9-FFA9-BA42-8617-D63A4F19BA29}" destId="{A0784AE5-6A4C-594C-A8D5-633EF7FF9EBA}" srcOrd="1" destOrd="0" parTransId="{46BFFD8B-88A8-5E47-9793-0E002C4CE218}" sibTransId="{B13ED7C6-3E9F-1A41-9EDA-06E837438196}"/>
    <dgm:cxn modelId="{9E129E92-B4F6-524E-99E2-628C0B789C92}" type="presOf" srcId="{5CFB432F-FE05-9949-A604-92BBA6210203}" destId="{C304CC38-E079-6249-B8F0-38BB12FFC981}" srcOrd="1" destOrd="0" presId="urn:microsoft.com/office/officeart/2005/8/layout/venn1"/>
    <dgm:cxn modelId="{0EB280BF-0939-DD41-8BF8-B950CFFE4637}" type="presOf" srcId="{17A811D9-FFA9-BA42-8617-D63A4F19BA29}" destId="{41C826D6-75DE-D94A-9D5D-FDB38CE2DFF7}" srcOrd="0" destOrd="0" presId="urn:microsoft.com/office/officeart/2005/8/layout/venn1"/>
    <dgm:cxn modelId="{0E5AE0D3-E4A6-6C4D-8F2C-27430927147C}" type="presOf" srcId="{5CFB432F-FE05-9949-A604-92BBA6210203}" destId="{C8157F01-D6D2-454D-9531-BF727C017831}" srcOrd="0" destOrd="0" presId="urn:microsoft.com/office/officeart/2005/8/layout/venn1"/>
    <dgm:cxn modelId="{6183A6FB-06B3-2B47-91AB-6B7B6D926436}" srcId="{17A811D9-FFA9-BA42-8617-D63A4F19BA29}" destId="{5CFB432F-FE05-9949-A604-92BBA6210203}" srcOrd="0" destOrd="0" parTransId="{2C283C56-5E30-6E48-AE16-E44F44C56D9A}" sibTransId="{B0B667D5-297E-AC4E-AE46-49E5DEDB2946}"/>
    <dgm:cxn modelId="{416291D2-8D99-4C49-824F-4D4491FAC7A5}" type="presParOf" srcId="{41C826D6-75DE-D94A-9D5D-FDB38CE2DFF7}" destId="{C8157F01-D6D2-454D-9531-BF727C017831}" srcOrd="0" destOrd="0" presId="urn:microsoft.com/office/officeart/2005/8/layout/venn1"/>
    <dgm:cxn modelId="{333A5DDC-9042-374B-B940-A86871F51091}" type="presParOf" srcId="{41C826D6-75DE-D94A-9D5D-FDB38CE2DFF7}" destId="{C304CC38-E079-6249-B8F0-38BB12FFC981}" srcOrd="1" destOrd="0" presId="urn:microsoft.com/office/officeart/2005/8/layout/venn1"/>
    <dgm:cxn modelId="{C8D9CBC8-373C-7F4F-AC3F-19077C27E26E}" type="presParOf" srcId="{41C826D6-75DE-D94A-9D5D-FDB38CE2DFF7}" destId="{5B680D04-2E0E-B24E-A29D-8F2AC3A1E913}" srcOrd="2" destOrd="0" presId="urn:microsoft.com/office/officeart/2005/8/layout/venn1"/>
    <dgm:cxn modelId="{B3D72000-FEA2-1E44-A087-C3C46FD873AC}" type="presParOf" srcId="{41C826D6-75DE-D94A-9D5D-FDB38CE2DFF7}" destId="{0722CA98-07C5-6744-9FC9-6EFD17E314FA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434AA8-B8F1-4248-B2D5-93A07E03CD48}">
      <dsp:nvSpPr>
        <dsp:cNvPr id="0" name=""/>
        <dsp:cNvSpPr/>
      </dsp:nvSpPr>
      <dsp:spPr>
        <a:xfrm>
          <a:off x="2842980" y="1315645"/>
          <a:ext cx="276091" cy="1209543"/>
        </a:xfrm>
        <a:custGeom>
          <a:avLst/>
          <a:gdLst/>
          <a:ahLst/>
          <a:cxnLst/>
          <a:rect l="0" t="0" r="0" b="0"/>
          <a:pathLst>
            <a:path>
              <a:moveTo>
                <a:pt x="276091" y="0"/>
              </a:moveTo>
              <a:lnTo>
                <a:pt x="276091" y="1209543"/>
              </a:lnTo>
              <a:lnTo>
                <a:pt x="0" y="1209543"/>
              </a:lnTo>
            </a:path>
          </a:pathLst>
        </a:custGeom>
        <a:noFill/>
        <a:ln w="15875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F28E38-69B2-E043-9304-03270C31A67E}">
      <dsp:nvSpPr>
        <dsp:cNvPr id="0" name=""/>
        <dsp:cNvSpPr/>
      </dsp:nvSpPr>
      <dsp:spPr>
        <a:xfrm>
          <a:off x="1804351" y="924"/>
          <a:ext cx="2629441" cy="1314720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shade val="80000"/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/>
            <a:t>Action</a:t>
          </a:r>
        </a:p>
      </dsp:txBody>
      <dsp:txXfrm>
        <a:off x="1804351" y="924"/>
        <a:ext cx="2629441" cy="1314720"/>
      </dsp:txXfrm>
    </dsp:sp>
    <dsp:sp modelId="{0938D901-52CB-AF4D-9D49-96B9B9A9ECAE}">
      <dsp:nvSpPr>
        <dsp:cNvPr id="0" name=""/>
        <dsp:cNvSpPr/>
      </dsp:nvSpPr>
      <dsp:spPr>
        <a:xfrm>
          <a:off x="213539" y="1867828"/>
          <a:ext cx="2629441" cy="1314720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shade val="80000"/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/>
            <a:t>Comedy</a:t>
          </a:r>
        </a:p>
      </dsp:txBody>
      <dsp:txXfrm>
        <a:off x="213539" y="1867828"/>
        <a:ext cx="2629441" cy="13147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157F01-D6D2-454D-9531-BF727C017831}">
      <dsp:nvSpPr>
        <dsp:cNvPr id="0" name=""/>
        <dsp:cNvSpPr/>
      </dsp:nvSpPr>
      <dsp:spPr>
        <a:xfrm>
          <a:off x="113412" y="233330"/>
          <a:ext cx="2797510" cy="2797510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alpha val="50000"/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Romance</a:t>
          </a:r>
        </a:p>
      </dsp:txBody>
      <dsp:txXfrm>
        <a:off x="504055" y="563216"/>
        <a:ext cx="1612979" cy="2137737"/>
      </dsp:txXfrm>
    </dsp:sp>
    <dsp:sp modelId="{5B680D04-2E0E-B24E-A29D-8F2AC3A1E913}">
      <dsp:nvSpPr>
        <dsp:cNvPr id="0" name=""/>
        <dsp:cNvSpPr/>
      </dsp:nvSpPr>
      <dsp:spPr>
        <a:xfrm>
          <a:off x="2129636" y="233330"/>
          <a:ext cx="2797510" cy="2797510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alpha val="50000"/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Comedy</a:t>
          </a:r>
        </a:p>
      </dsp:txBody>
      <dsp:txXfrm>
        <a:off x="2923524" y="563216"/>
        <a:ext cx="1612979" cy="21377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A043A66-02B4-054A-9ACA-5046F520F79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4111A8-5FCB-254F-AFA9-052F9E85E56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217F1042-DE97-374A-A478-AF19CEBC1053}" type="datetimeFigureOut">
              <a:rPr lang="en-US"/>
              <a:pPr>
                <a:defRPr/>
              </a:pPr>
              <a:t>9/7/2020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E8316F-C957-6645-BCF1-0D12CE6284D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504A5E-CF9A-884C-B9FE-93A3AA22A3D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DE729A0E-4C78-F047-8893-F46492A973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1D096BF-DA16-1D48-B8AD-C195EC5711D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BD98741-9AE8-0F42-93CD-E91EBB7978D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DDDB0F09-D818-FF47-A953-8AA816C916D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7B195363-43C8-9E49-8BDB-7C13A1ED452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A6986DFF-29BA-2F4F-B77B-6B6482FD434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87C919C2-C915-6049-A431-5D2DADE494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A238E89-1D8F-374A-ACEE-EBAF1ECD89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238E89-1D8F-374A-ACEE-EBAF1ECD897E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2377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283114" y="1168329"/>
            <a:ext cx="6586124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091" y="2055278"/>
            <a:ext cx="6428445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091" y="3941492"/>
            <a:ext cx="6428445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pPr>
              <a:defRPr/>
            </a:pPr>
            <a:fld id="{B131E656-F474-2E42-AD18-53851C4BF81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63310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86" y="2349926"/>
            <a:ext cx="3113815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5686" y="794719"/>
            <a:ext cx="4095643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B4560-A93D-734F-A0D7-9472BB353EB8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9525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0" y="0"/>
            <a:ext cx="9421759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5228134" y="1699589"/>
            <a:ext cx="3286552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13609" y="2349924"/>
            <a:ext cx="3112047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258" y="802808"/>
            <a:ext cx="4118291" cy="525480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pPr>
              <a:defRPr/>
            </a:pPr>
            <a:fld id="{EABC6316-387A-D643-8783-E1DAC33F1665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55220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pPr>
              <a:defRPr/>
            </a:pPr>
            <a:fld id="{C85B43FE-30D8-FE4C-875D-C9DB60591C9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01F561D-773B-7C4D-ADBF-B4C95BBE9CCB}"/>
              </a:ext>
            </a:extLst>
          </p:cNvPr>
          <p:cNvSpPr/>
          <p:nvPr userDrawn="1"/>
        </p:nvSpPr>
        <p:spPr>
          <a:xfrm>
            <a:off x="545602" y="578327"/>
            <a:ext cx="8208159" cy="9211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b="0" dirty="0"/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BB4B7DD4-DBDB-FF44-8B53-0B0F049721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8165" y="1763017"/>
            <a:ext cx="8129243" cy="4291707"/>
          </a:xfrm>
        </p:spPr>
        <p:txBody>
          <a:bodyPr tIns="0">
            <a:norm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62B899-9C18-8E4A-BCC1-68E18F1949CC}"/>
              </a:ext>
            </a:extLst>
          </p:cNvPr>
          <p:cNvSpPr txBox="1"/>
          <p:nvPr userDrawn="1"/>
        </p:nvSpPr>
        <p:spPr>
          <a:xfrm>
            <a:off x="678809" y="560208"/>
            <a:ext cx="77883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5400" b="0" dirty="0">
              <a:solidFill>
                <a:schemeClr val="bg1"/>
              </a:solidFill>
              <a:latin typeface="+mn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3010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1" name="Rectangle 20"/>
          <p:cNvSpPr/>
          <p:nvPr userDrawn="1"/>
        </p:nvSpPr>
        <p:spPr>
          <a:xfrm>
            <a:off x="545602" y="578327"/>
            <a:ext cx="8208159" cy="9211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sz="5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B847BB-F6AE-C44F-A22B-F9E11C2571E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CD2E6752-4A5D-2B4C-829B-0AA61A501E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8165" y="1763017"/>
            <a:ext cx="8129243" cy="4291707"/>
          </a:xfrm>
        </p:spPr>
        <p:txBody>
          <a:bodyPr tIns="0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181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</p:spTree>
    <p:extLst>
      <p:ext uri="{BB962C8B-B14F-4D97-AF65-F5344CB8AC3E}">
        <p14:creationId xmlns:p14="http://schemas.microsoft.com/office/powerpoint/2010/main" val="60051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8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7" y="803186"/>
            <a:ext cx="4091410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7D2415-46F1-5D43-962D-9946DC5CEA7F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0115951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2403476" y="1158902"/>
            <a:ext cx="4317684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148" y="2028827"/>
            <a:ext cx="4162952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148" y="3843338"/>
            <a:ext cx="4162952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pPr>
              <a:defRPr/>
            </a:pPr>
            <a:fld id="{E67D2415-46F1-5D43-962D-9946DC5CEA7F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9472303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068"/>
            <a:ext cx="3122163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3014" y="804029"/>
            <a:ext cx="4091674" cy="24593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283" y="3585104"/>
            <a:ext cx="4094404" cy="24706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pPr>
              <a:defRPr/>
            </a:pPr>
            <a:fld id="{9985E856-633C-2541-AF2C-5C8FA8761C61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933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848"/>
            <a:ext cx="3122163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612" y="802200"/>
            <a:ext cx="3805123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636" y="1487999"/>
            <a:ext cx="3804674" cy="17753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5010" y="3585518"/>
            <a:ext cx="3819675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010" y="4270332"/>
            <a:ext cx="3819675" cy="17854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pPr>
              <a:defRPr/>
            </a:pPr>
            <a:fld id="{2971D91B-8A54-C146-B782-F5193DA36230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4597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7D2415-46F1-5D43-962D-9946DC5CEA7F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3401013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pPr>
              <a:defRPr/>
            </a:pPr>
            <a:fld id="{3047D264-F020-8C45-8F2E-68F6E9867BCE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E52726D-7954-8C4B-9419-87D2F36870E6}"/>
              </a:ext>
            </a:extLst>
          </p:cNvPr>
          <p:cNvGrpSpPr/>
          <p:nvPr userDrawn="1"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A3C480BC-E9A9-8F42-BF7D-F3A615A99C40}"/>
                </a:ext>
              </a:extLst>
            </p:cNvPr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FD8D686-04F8-9140-A6BD-3AB9A215E3DA}"/>
                </a:ext>
              </a:extLst>
            </p:cNvPr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A31584E6-4CC3-FF45-BD76-DC06D60C3A31}"/>
                </a:ext>
              </a:extLst>
            </p:cNvPr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45CB6952-374A-D74C-8992-21B17919F66B}"/>
                </a:ext>
              </a:extLst>
            </p:cNvPr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CD7199DC-AF68-1745-B56B-EB107C086DB0}"/>
                </a:ext>
              </a:extLst>
            </p:cNvPr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3A12CE07-926C-5B4B-8D8B-209C827F4E2A}"/>
                </a:ext>
              </a:extLst>
            </p:cNvPr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B820AF4A-FB6D-BD40-9A0E-27468CF0DB85}"/>
                </a:ext>
              </a:extLst>
            </p:cNvPr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C9E0EF82-B141-D040-8A87-9094D63733CA}"/>
                </a:ext>
              </a:extLst>
            </p:cNvPr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EBE1A908-4977-AC43-B7DE-11E90B75FF1F}"/>
                </a:ext>
              </a:extLst>
            </p:cNvPr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29A73D0B-29BF-FA43-B551-98F23CF697FC}"/>
                </a:ext>
              </a:extLst>
            </p:cNvPr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FAC6BA3D-39EA-C346-BBC6-6BAE1B25C186}"/>
                </a:ext>
              </a:extLst>
            </p:cNvPr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D36304CD-ABD2-7548-B230-01FAF4E0A39F}"/>
                </a:ext>
              </a:extLst>
            </p:cNvPr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947CC6D9-F070-584F-89F3-31A6135BC811}"/>
                </a:ext>
              </a:extLst>
            </p:cNvPr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20">
              <a:extLst>
                <a:ext uri="{FF2B5EF4-FFF2-40B4-BE49-F238E27FC236}">
                  <a16:creationId xmlns:a16="http://schemas.microsoft.com/office/drawing/2014/main" id="{16C7260F-6E4D-664A-9AB8-35E1ABBC8D9D}"/>
                </a:ext>
              </a:extLst>
            </p:cNvPr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21">
              <a:extLst>
                <a:ext uri="{FF2B5EF4-FFF2-40B4-BE49-F238E27FC236}">
                  <a16:creationId xmlns:a16="http://schemas.microsoft.com/office/drawing/2014/main" id="{7D362617-AC8A-C345-A0BA-A77BE5477407}"/>
                </a:ext>
              </a:extLst>
            </p:cNvPr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22">
              <a:extLst>
                <a:ext uri="{FF2B5EF4-FFF2-40B4-BE49-F238E27FC236}">
                  <a16:creationId xmlns:a16="http://schemas.microsoft.com/office/drawing/2014/main" id="{5AC70439-F6AF-A646-9A4E-2F08C2CF1D6E}"/>
                </a:ext>
              </a:extLst>
            </p:cNvPr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</p:spTree>
    <p:extLst>
      <p:ext uri="{BB962C8B-B14F-4D97-AF65-F5344CB8AC3E}">
        <p14:creationId xmlns:p14="http://schemas.microsoft.com/office/powerpoint/2010/main" val="318963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6" y="801390"/>
            <a:ext cx="4095643" cy="524949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554" y="3575324"/>
            <a:ext cx="3112047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7D2415-46F1-5D43-962D-9946DC5CEA7F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2877861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644463" y="1698332"/>
            <a:ext cx="4357752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4676" y="0"/>
            <a:ext cx="3489324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85" y="2336402"/>
            <a:ext cx="4197666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314" y="3601941"/>
            <a:ext cx="4199254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4358641" cy="320040"/>
          </a:xfrm>
        </p:spPr>
        <p:txBody>
          <a:bodyPr/>
          <a:lstStyle/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15463" y="320040"/>
            <a:ext cx="685800" cy="320040"/>
          </a:xfrm>
        </p:spPr>
        <p:txBody>
          <a:bodyPr/>
          <a:lstStyle/>
          <a:p>
            <a:pPr>
              <a:defRPr/>
            </a:pPr>
            <a:fld id="{EC56BAD6-BA51-8B48-B8BC-B0785F61295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852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5554" y="2349925"/>
            <a:ext cx="3112047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5687" y="794719"/>
            <a:ext cx="4079089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" y="6227064"/>
            <a:ext cx="7854696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JLS 2009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8976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7D2415-46F1-5D43-962D-9946DC5CEA7F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2425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</p:sldLayoutIdLst>
  <p:hf sldNum="0" hdr="0" dt="0"/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godalming.ac.uk/mod/resource/view.php?id=56741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db.com/gallery/mptv/1015/5091-133mptv.jpg.html?path=gallery&amp;path_key=0062622&amp;seq=40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jpeg"/><Relationship Id="rId5" Type="http://schemas.openxmlformats.org/officeDocument/2006/relationships/hyperlink" Target="http://www.imdb.com/gallery/ss/0060196/IMG0056.JPG.html?path=gallery&amp;path_key=0060196&amp;seq=33" TargetMode="Externa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godalming.ac.uk/course/view.php?id=273" TargetMode="Externa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godalming.ac.uk/mod/resource/view.php?id=56741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imdb.com/gallery/ss/0060196/IMG0056.JPG.html?path=gallery&amp;path_key=0060196&amp;seq=33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imdb.com/gallery/mptv/1015/5091-133mptv.jpg.html?path=gallery&amp;path_key=0062622&amp;seq=40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4">
            <a:extLst>
              <a:ext uri="{FF2B5EF4-FFF2-40B4-BE49-F238E27FC236}">
                <a16:creationId xmlns:a16="http://schemas.microsoft.com/office/drawing/2014/main" id="{3295BB3E-BF48-1647-8CA1-4B09C9C2A8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0038" y="423863"/>
            <a:ext cx="8520112" cy="647700"/>
          </a:xfrm>
        </p:spPr>
        <p:txBody>
          <a:bodyPr>
            <a:normAutofit fontScale="90000"/>
          </a:bodyPr>
          <a:lstStyle/>
          <a:p>
            <a:r>
              <a:rPr lang="en-GB" altLang="en-US" sz="4400"/>
              <a:t>Grading Criteria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42747A9-5932-914F-BE29-AF17FB91A1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417989"/>
              </p:ext>
            </p:extLst>
          </p:nvPr>
        </p:nvGraphicFramePr>
        <p:xfrm>
          <a:off x="450850" y="1598613"/>
          <a:ext cx="8218488" cy="397668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739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9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94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54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</a:rPr>
                        <a:t>PASS 1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9" marR="68589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</a:rPr>
                        <a:t>MERIT 1 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9" marR="68589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</a:rPr>
                        <a:t>DISTINCTION 1 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9" marR="68589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719272"/>
                  </a:ext>
                </a:extLst>
              </a:tr>
              <a:tr h="1261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effectLst/>
                        </a:rPr>
                        <a:t>Explain the narrative codes and conventions of a fictional genre film.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9" marR="68589" marT="0" marB="0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effectLst/>
                        </a:rPr>
                        <a:t>Compare the narrative and stylistic codes and conventions of fictional films of the same genre</a:t>
                      </a:r>
                      <a:r>
                        <a:rPr lang="en-GB" sz="1800" dirty="0">
                          <a:effectLst/>
                        </a:rPr>
                        <a:t>  </a:t>
                      </a:r>
                      <a:endParaRPr lang="en-GB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9" marR="68589" marT="0" marB="0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effectLst/>
                        </a:rPr>
                        <a:t>Analyse the narrative and stylistic codes and conventions of different film genres using detailed examples to illustrate points.</a:t>
                      </a:r>
                      <a:r>
                        <a:rPr lang="en-GB" sz="1800" dirty="0">
                          <a:effectLst/>
                        </a:rPr>
                        <a:t>  </a:t>
                      </a:r>
                      <a:endParaRPr lang="en-GB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9" marR="68589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2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</a:rPr>
                        <a:t>PASS 2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9" marR="68589" marT="0" marB="0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6707964"/>
                  </a:ext>
                </a:extLst>
              </a:tr>
              <a:tr h="19499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effectLst/>
                        </a:rPr>
                        <a:t>Explain the stylistic codes and conventions of a fictional genre film with reference to its target audience.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endParaRPr lang="en-GB" sz="18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9" marR="68589" marT="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2404701"/>
                  </a:ext>
                </a:extLst>
              </a:tr>
            </a:tbl>
          </a:graphicData>
        </a:graphic>
      </p:graphicFrame>
      <p:sp>
        <p:nvSpPr>
          <p:cNvPr id="24597" name="TextBox 2">
            <a:extLst>
              <a:ext uri="{FF2B5EF4-FFF2-40B4-BE49-F238E27FC236}">
                <a16:creationId xmlns:a16="http://schemas.microsoft.com/office/drawing/2014/main" id="{6B8C712E-48A0-2B4E-9E2A-947A19A13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" y="5738813"/>
            <a:ext cx="4029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>
                <a:hlinkClick r:id="rId2"/>
              </a:rPr>
              <a:t>Assignment Sheet </a:t>
            </a:r>
            <a:endParaRPr lang="en-GB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937754" y="423863"/>
            <a:ext cx="5084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+mn-lt"/>
              </a:rPr>
              <a:t>Unit 10 Learning Aim A</a:t>
            </a:r>
          </a:p>
        </p:txBody>
      </p:sp>
    </p:spTree>
    <p:extLst>
      <p:ext uri="{BB962C8B-B14F-4D97-AF65-F5344CB8AC3E}">
        <p14:creationId xmlns:p14="http://schemas.microsoft.com/office/powerpoint/2010/main" val="3703261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Content Placeholder 2">
            <a:extLst>
              <a:ext uri="{FF2B5EF4-FFF2-40B4-BE49-F238E27FC236}">
                <a16:creationId xmlns:a16="http://schemas.microsoft.com/office/drawing/2014/main" id="{92B43C07-B594-234D-832F-48EF87DC3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9236" y="764704"/>
            <a:ext cx="8524875" cy="805260"/>
          </a:xfrm>
        </p:spPr>
        <p:txBody>
          <a:bodyPr>
            <a:normAutofit fontScale="85000" lnSpcReduction="10000"/>
          </a:bodyPr>
          <a:lstStyle/>
          <a:p>
            <a:pPr marL="0" indent="0">
              <a:buFont typeface="Wingdings" pitchFamily="2" charset="2"/>
              <a:buNone/>
            </a:pPr>
            <a:r>
              <a:rPr lang="en-GB" altLang="en-US" sz="2800" dirty="0">
                <a:solidFill>
                  <a:schemeClr val="bg1"/>
                </a:solidFill>
              </a:rPr>
              <a:t>But </a:t>
            </a:r>
            <a:r>
              <a:rPr lang="en-GB" altLang="en-US" sz="2800" u="sng" dirty="0">
                <a:solidFill>
                  <a:schemeClr val="bg1"/>
                </a:solidFill>
              </a:rPr>
              <a:t>how can we tell</a:t>
            </a:r>
            <a:r>
              <a:rPr lang="en-GB" altLang="en-US" sz="2800" dirty="0">
                <a:solidFill>
                  <a:schemeClr val="bg1"/>
                </a:solidFill>
              </a:rPr>
              <a:t> that these films are of a certain genre?</a:t>
            </a:r>
          </a:p>
        </p:txBody>
      </p:sp>
      <p:pic>
        <p:nvPicPr>
          <p:cNvPr id="30722" name="Picture 5" descr="kwr1143645_1">
            <a:extLst>
              <a:ext uri="{FF2B5EF4-FFF2-40B4-BE49-F238E27FC236}">
                <a16:creationId xmlns:a16="http://schemas.microsoft.com/office/drawing/2014/main" id="{AB3B6009-165C-6C4E-9887-AF6FB9B7F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82888"/>
            <a:ext cx="2954337" cy="197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3" name="Picture 4" descr="5091-168mptv">
            <a:hlinkClick r:id="rId3"/>
            <a:extLst>
              <a:ext uri="{FF2B5EF4-FFF2-40B4-BE49-F238E27FC236}">
                <a16:creationId xmlns:a16="http://schemas.microsoft.com/office/drawing/2014/main" id="{4F9C7218-F1BB-A84D-82BC-E2999FC09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8990" y="2474913"/>
            <a:ext cx="2484438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photo of Buono, il brutto, il cattivo, Il,  ">
            <a:hlinkClick r:id="rId5"/>
            <a:extLst>
              <a:ext uri="{FF2B5EF4-FFF2-40B4-BE49-F238E27FC236}">
                <a16:creationId xmlns:a16="http://schemas.microsoft.com/office/drawing/2014/main" id="{4F5EBAB8-58A7-D148-9E12-A0D0305644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553" y="2758619"/>
            <a:ext cx="2946151" cy="2087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4294967295"/>
          </p:nvPr>
        </p:nvSpPr>
        <p:spPr>
          <a:xfrm>
            <a:off x="683568" y="1268760"/>
            <a:ext cx="8129587" cy="4291012"/>
          </a:xfrm>
        </p:spPr>
        <p:txBody>
          <a:bodyPr/>
          <a:lstStyle/>
          <a:p>
            <a:pPr marL="36512" indent="0">
              <a:buNone/>
            </a:pPr>
            <a:r>
              <a:rPr lang="en-GB" sz="2400" dirty="0"/>
              <a:t>For each genre category there are specific visual and narrative expectations called codes and conventions.</a:t>
            </a:r>
          </a:p>
          <a:p>
            <a:pPr marL="36512" indent="0">
              <a:buNone/>
            </a:pPr>
            <a:endParaRPr lang="en-US" sz="2400" dirty="0"/>
          </a:p>
          <a:p>
            <a:r>
              <a:rPr lang="en-GB" sz="2400" b="1" dirty="0"/>
              <a:t>CODES:</a:t>
            </a:r>
            <a:r>
              <a:rPr lang="en-GB" sz="2400" dirty="0"/>
              <a:t> (what you expect to see)</a:t>
            </a:r>
            <a:endParaRPr lang="en-US" sz="2400" dirty="0"/>
          </a:p>
          <a:p>
            <a:r>
              <a:rPr lang="en-GB" sz="2400" b="1" dirty="0"/>
              <a:t>CONVENTIONS:</a:t>
            </a:r>
            <a:r>
              <a:rPr lang="en-GB" sz="2400" dirty="0"/>
              <a:t> (what you expect to happen)</a:t>
            </a:r>
            <a:endParaRPr lang="en-US" sz="2400" dirty="0"/>
          </a:p>
          <a:p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26EE91B-EF57-C342-9EC8-56F602B11757}"/>
              </a:ext>
            </a:extLst>
          </p:cNvPr>
          <p:cNvSpPr/>
          <p:nvPr/>
        </p:nvSpPr>
        <p:spPr>
          <a:xfrm>
            <a:off x="467544" y="2636912"/>
            <a:ext cx="8136904" cy="1440160"/>
          </a:xfrm>
          <a:prstGeom prst="rect">
            <a:avLst/>
          </a:prstGeom>
          <a:noFill/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795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/>
              <a:t>The opening credits (typography, title language)</a:t>
            </a:r>
            <a:endParaRPr lang="en-US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/>
              <a:t>Mise-en-scene (setting, lighting, costume, hair, make-up, props, posture, gesture and facial expressions)</a:t>
            </a:r>
            <a:endParaRPr lang="en-US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/>
              <a:t>Iconography (images/symbols which become associated/synonymous with a particular genre)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6725" y="638175"/>
            <a:ext cx="8677275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sz="4000" b="1" dirty="0">
                <a:solidFill>
                  <a:schemeClr val="bg1"/>
                </a:solidFill>
                <a:latin typeface="+mn-lt"/>
              </a:rPr>
              <a:t>CODES:</a:t>
            </a:r>
            <a:r>
              <a:rPr lang="en-GB" sz="4000" dirty="0">
                <a:solidFill>
                  <a:schemeClr val="bg1"/>
                </a:solidFill>
                <a:latin typeface="+mn-lt"/>
              </a:rPr>
              <a:t> (what you expect to see) </a:t>
            </a:r>
            <a:br>
              <a:rPr lang="en-US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116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/>
              <a:t>Character types</a:t>
            </a:r>
            <a:endParaRPr lang="en-US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/>
              <a:t>Particular stars</a:t>
            </a:r>
            <a:endParaRPr lang="en-US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/>
              <a:t>A certain type of plot (conflict and resolution)</a:t>
            </a:r>
            <a:endParaRPr lang="en-US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/>
              <a:t>A particular type of resolution</a:t>
            </a:r>
            <a:endParaRPr lang="en-US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/>
              <a:t>Soundtrack (music, speech and sound effects)</a:t>
            </a:r>
            <a:endParaRPr lang="en-US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/>
              <a:t>A particular set of messages and values</a:t>
            </a:r>
            <a:endParaRPr lang="en-US" sz="2400" dirty="0"/>
          </a:p>
          <a:p>
            <a:endParaRPr lang="en-GB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C54B45F-5762-1245-B3E2-D7055C8A511D}"/>
              </a:ext>
            </a:extLst>
          </p:cNvPr>
          <p:cNvSpPr txBox="1">
            <a:spLocks/>
          </p:cNvSpPr>
          <p:nvPr/>
        </p:nvSpPr>
        <p:spPr>
          <a:xfrm>
            <a:off x="453407" y="476672"/>
            <a:ext cx="8677408" cy="1143000"/>
          </a:xfrm>
          <a:prstGeom prst="rect">
            <a:avLst/>
          </a:prstGeom>
        </p:spPr>
        <p:txBody>
          <a:bodyPr vert="horz" lIns="228600" tIns="228600" rIns="228600" bIns="228600" rtlCol="0" anchor="ctr">
            <a:noAutofit/>
          </a:bodyPr>
          <a:lstStyle>
            <a:lvl1pPr algn="ctr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200" b="0" i="0" kern="1200" cap="none" spc="-113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lvl="0" algn="l" fontAlgn="auto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>
                <a:srgbClr val="F81B02"/>
              </a:buClr>
              <a:buSzPct val="110000"/>
            </a:pPr>
            <a:r>
              <a:rPr lang="en-GB" sz="2800" b="1" spc="0" dirty="0">
                <a:solidFill>
                  <a:schemeClr val="bg1"/>
                </a:solidFill>
                <a:latin typeface="Rockwell" panose="02060603020205020403"/>
                <a:ea typeface="+mn-ea"/>
                <a:cs typeface="+mn-cs"/>
              </a:rPr>
              <a:t>CONVENTIONS:</a:t>
            </a:r>
            <a:r>
              <a:rPr lang="en-GB" sz="2800" spc="0" dirty="0">
                <a:solidFill>
                  <a:schemeClr val="bg1"/>
                </a:solidFill>
                <a:latin typeface="Rockwell" panose="02060603020205020403"/>
                <a:ea typeface="+mn-ea"/>
                <a:cs typeface="+mn-cs"/>
              </a:rPr>
              <a:t> (what you expect to happen)</a:t>
            </a:r>
            <a:endParaRPr lang="en-US" sz="2800" spc="0" dirty="0">
              <a:solidFill>
                <a:schemeClr val="bg1"/>
              </a:solidFill>
              <a:latin typeface="Rockwell" panose="020606030202050204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4403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165" y="1988840"/>
            <a:ext cx="8129243" cy="4065884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en-GB" sz="2800" dirty="0"/>
              <a:t>Identify codes and conventions of chosen genre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arenR"/>
            </a:pPr>
            <a:r>
              <a:rPr lang="en-GB" sz="2800" dirty="0"/>
              <a:t>Find a scene and see if it matches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en-GB" sz="2800" dirty="0"/>
              <a:t>Find a scene which challenges codes and conventions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5032BAA-4DBA-4365-A826-074A955AF461}"/>
              </a:ext>
            </a:extLst>
          </p:cNvPr>
          <p:cNvSpPr txBox="1">
            <a:spLocks/>
          </p:cNvSpPr>
          <p:nvPr/>
        </p:nvSpPr>
        <p:spPr>
          <a:xfrm>
            <a:off x="453407" y="476672"/>
            <a:ext cx="8677408" cy="1143000"/>
          </a:xfrm>
          <a:prstGeom prst="rect">
            <a:avLst/>
          </a:prstGeom>
        </p:spPr>
        <p:txBody>
          <a:bodyPr vert="horz" lIns="228600" tIns="228600" rIns="228600" bIns="228600" rtlCol="0" anchor="ctr">
            <a:noAutofit/>
          </a:bodyPr>
          <a:lstStyle>
            <a:lvl1pPr algn="ctr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200" b="0" i="0" kern="1200" cap="none" spc="-113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lvl="0" algn="l" fontAlgn="auto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>
                <a:srgbClr val="F81B02"/>
              </a:buClr>
              <a:buSzPct val="110000"/>
            </a:pPr>
            <a:r>
              <a:rPr lang="en-GB" sz="5400" spc="0" dirty="0">
                <a:solidFill>
                  <a:schemeClr val="bg1"/>
                </a:solidFill>
                <a:latin typeface="Rockwell" panose="02060603020205020403"/>
                <a:ea typeface="+mn-ea"/>
                <a:cs typeface="+mn-cs"/>
              </a:rPr>
              <a:t>Genre Tasks:</a:t>
            </a:r>
            <a:endParaRPr lang="en-US" sz="5400" spc="0" dirty="0">
              <a:solidFill>
                <a:schemeClr val="bg1"/>
              </a:solidFill>
              <a:latin typeface="Rockwell" panose="020606030202050204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3205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FF1A9F-1479-6E4D-BE1C-216FE02B9F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Complete a codes and conventions ‘table’ for a genre of your choosing</a:t>
            </a:r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146928-E641-2A40-A16A-651ADBE0064E}"/>
              </a:ext>
            </a:extLst>
          </p:cNvPr>
          <p:cNvSpPr txBox="1"/>
          <p:nvPr/>
        </p:nvSpPr>
        <p:spPr>
          <a:xfrm>
            <a:off x="548165" y="548680"/>
            <a:ext cx="21918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>
                <a:solidFill>
                  <a:schemeClr val="bg1"/>
                </a:solidFill>
                <a:latin typeface="+mn-lt"/>
              </a:rPr>
              <a:t>Task 1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EAEFAC7-864D-7D4E-8494-1397F5D73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529562"/>
              </p:ext>
            </p:extLst>
          </p:nvPr>
        </p:nvGraphicFramePr>
        <p:xfrm>
          <a:off x="548165" y="2780928"/>
          <a:ext cx="4024788" cy="3113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2394">
                  <a:extLst>
                    <a:ext uri="{9D8B030D-6E8A-4147-A177-3AD203B41FA5}">
                      <a16:colId xmlns:a16="http://schemas.microsoft.com/office/drawing/2014/main" val="2656903929"/>
                    </a:ext>
                  </a:extLst>
                </a:gridCol>
                <a:gridCol w="2012394">
                  <a:extLst>
                    <a:ext uri="{9D8B030D-6E8A-4147-A177-3AD203B41FA5}">
                      <a16:colId xmlns:a16="http://schemas.microsoft.com/office/drawing/2014/main" val="2872480899"/>
                    </a:ext>
                  </a:extLst>
                </a:gridCol>
              </a:tblGrid>
              <a:tr h="390535">
                <a:tc>
                  <a:txBody>
                    <a:bodyPr/>
                    <a:lstStyle/>
                    <a:p>
                      <a:r>
                        <a:rPr lang="en-GB" sz="1600" dirty="0"/>
                        <a:t>Codes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784400"/>
                  </a:ext>
                </a:extLst>
              </a:tr>
              <a:tr h="770371">
                <a:tc>
                  <a:txBody>
                    <a:bodyPr/>
                    <a:lstStyle/>
                    <a:p>
                      <a:r>
                        <a:rPr lang="en-GB" sz="1400" dirty="0"/>
                        <a:t>Opening credits (typography, title language)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694661"/>
                  </a:ext>
                </a:extLst>
              </a:tr>
              <a:tr h="390535">
                <a:tc>
                  <a:txBody>
                    <a:bodyPr/>
                    <a:lstStyle/>
                    <a:p>
                      <a:r>
                        <a:rPr lang="en-GB" sz="1400" dirty="0"/>
                        <a:t>Setting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823714"/>
                  </a:ext>
                </a:extLst>
              </a:tr>
              <a:tr h="390535">
                <a:tc>
                  <a:txBody>
                    <a:bodyPr/>
                    <a:lstStyle/>
                    <a:p>
                      <a:r>
                        <a:rPr lang="en-GB" sz="1400" dirty="0"/>
                        <a:t>Lighting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068863"/>
                  </a:ext>
                </a:extLst>
              </a:tr>
              <a:tr h="390535">
                <a:tc>
                  <a:txBody>
                    <a:bodyPr/>
                    <a:lstStyle/>
                    <a:p>
                      <a:r>
                        <a:rPr lang="en-GB" sz="1400" dirty="0"/>
                        <a:t>Costume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7386146"/>
                  </a:ext>
                </a:extLst>
              </a:tr>
              <a:tr h="390535">
                <a:tc>
                  <a:txBody>
                    <a:bodyPr/>
                    <a:lstStyle/>
                    <a:p>
                      <a:r>
                        <a:rPr lang="en-GB" sz="1400" dirty="0"/>
                        <a:t>Props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374780"/>
                  </a:ext>
                </a:extLst>
              </a:tr>
              <a:tr h="390535">
                <a:tc>
                  <a:txBody>
                    <a:bodyPr/>
                    <a:lstStyle/>
                    <a:p>
                      <a:r>
                        <a:rPr lang="en-GB" sz="1400" dirty="0"/>
                        <a:t>Iconography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00275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CADE781-4BEE-7C42-B68C-B042CE4DEC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994688"/>
              </p:ext>
            </p:extLst>
          </p:nvPr>
        </p:nvGraphicFramePr>
        <p:xfrm>
          <a:off x="4788024" y="2782790"/>
          <a:ext cx="4104456" cy="311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28">
                  <a:extLst>
                    <a:ext uri="{9D8B030D-6E8A-4147-A177-3AD203B41FA5}">
                      <a16:colId xmlns:a16="http://schemas.microsoft.com/office/drawing/2014/main" val="2656903929"/>
                    </a:ext>
                  </a:extLst>
                </a:gridCol>
                <a:gridCol w="2052228">
                  <a:extLst>
                    <a:ext uri="{9D8B030D-6E8A-4147-A177-3AD203B41FA5}">
                      <a16:colId xmlns:a16="http://schemas.microsoft.com/office/drawing/2014/main" val="2872480899"/>
                    </a:ext>
                  </a:extLst>
                </a:gridCol>
              </a:tblGrid>
              <a:tr h="422100">
                <a:tc>
                  <a:txBody>
                    <a:bodyPr/>
                    <a:lstStyle/>
                    <a:p>
                      <a:r>
                        <a:rPr lang="en-GB" sz="1600" dirty="0"/>
                        <a:t>Conventions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784400"/>
                  </a:ext>
                </a:extLst>
              </a:tr>
              <a:tr h="422100"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600" dirty="0"/>
                        <a:t>Character types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694661"/>
                  </a:ext>
                </a:extLst>
              </a:tr>
              <a:tr h="422100"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600" dirty="0"/>
                        <a:t>Particular stars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823714"/>
                  </a:ext>
                </a:extLst>
              </a:tr>
              <a:tr h="422100">
                <a:tc>
                  <a:txBody>
                    <a:bodyPr/>
                    <a:lstStyle/>
                    <a:p>
                      <a:r>
                        <a:rPr lang="en-GB" sz="1600" dirty="0"/>
                        <a:t>Plot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068863"/>
                  </a:ext>
                </a:extLst>
              </a:tr>
              <a:tr h="422100">
                <a:tc>
                  <a:txBody>
                    <a:bodyPr/>
                    <a:lstStyle/>
                    <a:p>
                      <a:r>
                        <a:rPr lang="en-GB" sz="1600" dirty="0"/>
                        <a:t>Resolution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7386146"/>
                  </a:ext>
                </a:extLst>
              </a:tr>
              <a:tr h="422100">
                <a:tc>
                  <a:txBody>
                    <a:bodyPr/>
                    <a:lstStyle/>
                    <a:p>
                      <a:r>
                        <a:rPr lang="en-GB" sz="1600" dirty="0"/>
                        <a:t>Soundtrack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374780"/>
                  </a:ext>
                </a:extLst>
              </a:tr>
              <a:tr h="422100">
                <a:tc>
                  <a:txBody>
                    <a:bodyPr/>
                    <a:lstStyle/>
                    <a:p>
                      <a:r>
                        <a:rPr lang="en-GB" sz="1600" dirty="0"/>
                        <a:t>A particular message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002754"/>
                  </a:ext>
                </a:extLst>
              </a:tr>
            </a:tbl>
          </a:graphicData>
        </a:graphic>
      </p:graphicFrame>
      <p:sp>
        <p:nvSpPr>
          <p:cNvPr id="2" name="TextBox 1">
            <a:hlinkClick r:id="rId2"/>
            <a:extLst>
              <a:ext uri="{FF2B5EF4-FFF2-40B4-BE49-F238E27FC236}">
                <a16:creationId xmlns:a16="http://schemas.microsoft.com/office/drawing/2014/main" id="{23F5E011-60D7-4685-9085-24F53E5AE34E}"/>
              </a:ext>
            </a:extLst>
          </p:cNvPr>
          <p:cNvSpPr txBox="1"/>
          <p:nvPr/>
        </p:nvSpPr>
        <p:spPr>
          <a:xfrm>
            <a:off x="2483768" y="6145676"/>
            <a:ext cx="3960440" cy="400110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+mn-lt"/>
              </a:rPr>
              <a:t>Download from GoL</a:t>
            </a:r>
          </a:p>
        </p:txBody>
      </p:sp>
    </p:spTree>
    <p:extLst>
      <p:ext uri="{BB962C8B-B14F-4D97-AF65-F5344CB8AC3E}">
        <p14:creationId xmlns:p14="http://schemas.microsoft.com/office/powerpoint/2010/main" val="4005256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165" y="1988840"/>
            <a:ext cx="8129243" cy="4065884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en-GB" sz="2800" dirty="0"/>
              <a:t>Identify codes and conventions of chosen genre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arenR"/>
            </a:pPr>
            <a:r>
              <a:rPr lang="en-GB" sz="2800" dirty="0"/>
              <a:t>Find a scene and see if it matches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en-GB" sz="2800" dirty="0"/>
              <a:t>Find a scene which ‘challenges’ codes and conventions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5032BAA-4DBA-4365-A826-074A955AF461}"/>
              </a:ext>
            </a:extLst>
          </p:cNvPr>
          <p:cNvSpPr txBox="1">
            <a:spLocks/>
          </p:cNvSpPr>
          <p:nvPr/>
        </p:nvSpPr>
        <p:spPr>
          <a:xfrm>
            <a:off x="453407" y="476672"/>
            <a:ext cx="8677408" cy="1143000"/>
          </a:xfrm>
          <a:prstGeom prst="rect">
            <a:avLst/>
          </a:prstGeom>
        </p:spPr>
        <p:txBody>
          <a:bodyPr vert="horz" lIns="228600" tIns="228600" rIns="228600" bIns="228600" rtlCol="0" anchor="ctr">
            <a:noAutofit/>
          </a:bodyPr>
          <a:lstStyle>
            <a:lvl1pPr algn="ctr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200" b="0" i="0" kern="1200" cap="none" spc="-113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lvl="0" algn="l" fontAlgn="auto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>
                <a:srgbClr val="F81B02"/>
              </a:buClr>
              <a:buSzPct val="110000"/>
            </a:pPr>
            <a:r>
              <a:rPr lang="en-GB" sz="5400" spc="0" dirty="0">
                <a:solidFill>
                  <a:schemeClr val="bg1"/>
                </a:solidFill>
                <a:latin typeface="Rockwell" panose="02060603020205020403"/>
                <a:ea typeface="+mn-ea"/>
                <a:cs typeface="+mn-cs"/>
              </a:rPr>
              <a:t>Genre Tasks:</a:t>
            </a:r>
            <a:endParaRPr lang="en-US" sz="5400" spc="0" dirty="0">
              <a:solidFill>
                <a:schemeClr val="bg1"/>
              </a:solidFill>
              <a:latin typeface="Rockwell" panose="020606030202050204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7204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>
            <a:extLst>
              <a:ext uri="{FF2B5EF4-FFF2-40B4-BE49-F238E27FC236}">
                <a16:creationId xmlns:a16="http://schemas.microsoft.com/office/drawing/2014/main" id="{BED2B473-294B-0848-BD2C-087E06724CF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764704"/>
            <a:ext cx="8524875" cy="5328592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60000"/>
              </a:lnSpc>
              <a:buFontTx/>
              <a:buNone/>
            </a:pPr>
            <a:r>
              <a:rPr lang="en-GB" altLang="en-US" sz="2800" b="1" dirty="0"/>
              <a:t>Genre and </a:t>
            </a:r>
            <a:r>
              <a:rPr lang="en-GB" altLang="en-US" sz="2800" b="1" dirty="0">
                <a:solidFill>
                  <a:schemeClr val="accent1"/>
                </a:solidFill>
              </a:rPr>
              <a:t>Audience</a:t>
            </a:r>
            <a:endParaRPr lang="en-GB" altLang="en-US" sz="2800" dirty="0">
              <a:solidFill>
                <a:schemeClr val="accent1"/>
              </a:solidFill>
            </a:endParaRPr>
          </a:p>
          <a:p>
            <a:pPr eaLnBrk="1" hangingPunct="1">
              <a:lnSpc>
                <a:spcPct val="160000"/>
              </a:lnSpc>
              <a:buFontTx/>
              <a:buNone/>
            </a:pPr>
            <a:r>
              <a:rPr lang="en-GB" altLang="en-US" sz="2800" dirty="0"/>
              <a:t>	It has been said that audiences like genre, because of its </a:t>
            </a:r>
            <a:r>
              <a:rPr lang="en-GB" altLang="en-US" sz="2800" u="sng" dirty="0"/>
              <a:t>reassurance</a:t>
            </a:r>
            <a:r>
              <a:rPr lang="en-GB" altLang="en-US" sz="2800" dirty="0"/>
              <a:t> and </a:t>
            </a:r>
            <a:r>
              <a:rPr lang="en-GB" altLang="en-US" sz="2800" u="sng" dirty="0"/>
              <a:t>familiarity</a:t>
            </a:r>
            <a:r>
              <a:rPr lang="en-GB" altLang="en-US" sz="2800" dirty="0"/>
              <a:t>. Genre films have patterns and repetition.</a:t>
            </a:r>
          </a:p>
          <a:p>
            <a:pPr eaLnBrk="1" hangingPunct="1">
              <a:lnSpc>
                <a:spcPct val="160000"/>
              </a:lnSpc>
              <a:buFontTx/>
              <a:buNone/>
            </a:pPr>
            <a:endParaRPr lang="en-GB" altLang="en-US" sz="3300" dirty="0">
              <a:solidFill>
                <a:schemeClr val="bg2"/>
              </a:solidFill>
            </a:endParaRPr>
          </a:p>
          <a:p>
            <a:pPr eaLnBrk="1" hangingPunct="1">
              <a:lnSpc>
                <a:spcPct val="160000"/>
              </a:lnSpc>
              <a:buFontTx/>
              <a:buNone/>
            </a:pPr>
            <a:r>
              <a:rPr lang="en-GB" altLang="en-US" sz="2800" b="1" dirty="0"/>
              <a:t>Genre and </a:t>
            </a:r>
            <a:r>
              <a:rPr lang="en-GB" altLang="en-US" sz="2800" b="1" dirty="0">
                <a:solidFill>
                  <a:schemeClr val="accent1"/>
                </a:solidFill>
              </a:rPr>
              <a:t>Producers</a:t>
            </a:r>
          </a:p>
          <a:p>
            <a:pPr eaLnBrk="1" hangingPunct="1">
              <a:lnSpc>
                <a:spcPct val="160000"/>
              </a:lnSpc>
              <a:buFontTx/>
              <a:buNone/>
            </a:pPr>
            <a:r>
              <a:rPr lang="en-GB" altLang="en-US" sz="2800" dirty="0"/>
              <a:t>	Producers are said to like the concept of genre because they can </a:t>
            </a:r>
            <a:r>
              <a:rPr lang="en-GB" altLang="en-US" sz="2800" u="sng" dirty="0"/>
              <a:t>exploit a winning formula </a:t>
            </a:r>
            <a:r>
              <a:rPr lang="en-GB" altLang="en-US" sz="2800" dirty="0"/>
              <a:t>and </a:t>
            </a:r>
            <a:r>
              <a:rPr lang="en-GB" altLang="en-US" sz="2800" u="sng" dirty="0"/>
              <a:t>minimise risk taking</a:t>
            </a:r>
            <a:r>
              <a:rPr lang="en-GB" altLang="en-US" sz="2800" dirty="0"/>
              <a:t>. Producers/filmmakers can budget and plan to make and promote new products</a:t>
            </a:r>
            <a:r>
              <a:rPr lang="en-GB" altLang="en-US" sz="2800" dirty="0">
                <a:solidFill>
                  <a:srgbClr val="FF0000"/>
                </a:solidFill>
              </a:rPr>
              <a:t>.</a:t>
            </a:r>
          </a:p>
          <a:p>
            <a:pPr eaLnBrk="1" hangingPunct="1">
              <a:buFontTx/>
              <a:buNone/>
            </a:pPr>
            <a:endParaRPr lang="en-GB" altLang="en-US" sz="3300" dirty="0">
              <a:solidFill>
                <a:schemeClr val="bg2"/>
              </a:solidFill>
            </a:endParaRPr>
          </a:p>
          <a:p>
            <a:pPr eaLnBrk="1" hangingPunct="1">
              <a:buFontTx/>
              <a:buNone/>
            </a:pPr>
            <a:endParaRPr lang="en-GB" altLang="en-US" sz="3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79476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/>
              <a:t>Genres evolve over time and are in a constant state of change.</a:t>
            </a:r>
          </a:p>
          <a:p>
            <a:pPr marL="379476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000" dirty="0"/>
              <a:t>Sub-genre is a sub-category within a particular genre</a:t>
            </a:r>
            <a:endParaRPr lang="en-US" sz="20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3568" y="683475"/>
            <a:ext cx="4067944" cy="665808"/>
          </a:xfrm>
        </p:spPr>
        <p:txBody>
          <a:bodyPr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GB" sz="4000" dirty="0">
                <a:solidFill>
                  <a:schemeClr val="bg1"/>
                </a:solidFill>
                <a:latin typeface="+mn-lt"/>
              </a:rPr>
              <a:t>Sub-Genre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891966558"/>
              </p:ext>
            </p:extLst>
          </p:nvPr>
        </p:nvGraphicFramePr>
        <p:xfrm>
          <a:off x="4030076" y="3068960"/>
          <a:ext cx="4647332" cy="3183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21668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6444" y="1628800"/>
            <a:ext cx="8129243" cy="4291707"/>
          </a:xfrm>
        </p:spPr>
        <p:txBody>
          <a:bodyPr>
            <a:normAutofit/>
          </a:bodyPr>
          <a:lstStyle/>
          <a:p>
            <a:pPr marL="322326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000" dirty="0"/>
              <a:t>A fusion of more than one genre</a:t>
            </a:r>
          </a:p>
          <a:p>
            <a:pPr marL="322326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000" dirty="0"/>
              <a:t>A film that uses codes and conventions and contains the visual iconography of more than one genre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48165" y="692696"/>
            <a:ext cx="5545138" cy="720725"/>
          </a:xfrm>
        </p:spPr>
        <p:txBody>
          <a:bodyPr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GB" sz="5400" dirty="0">
                <a:solidFill>
                  <a:schemeClr val="bg1"/>
                </a:solidFill>
                <a:latin typeface="+mn-lt"/>
              </a:rPr>
              <a:t>Hybrid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F11BC843-5381-0643-86ED-E0DD79AAF9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12050883"/>
              </p:ext>
            </p:extLst>
          </p:nvPr>
        </p:nvGraphicFramePr>
        <p:xfrm>
          <a:off x="1763688" y="2871715"/>
          <a:ext cx="5040560" cy="32641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84652" y="6237312"/>
            <a:ext cx="7761035" cy="4616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GB" sz="2400" dirty="0">
                <a:latin typeface="+mn-lt"/>
              </a:rPr>
              <a:t>Try and list as many sub-genres or hybrids as you can</a:t>
            </a:r>
          </a:p>
        </p:txBody>
      </p:sp>
    </p:spTree>
    <p:extLst>
      <p:ext uri="{BB962C8B-B14F-4D97-AF65-F5344CB8AC3E}">
        <p14:creationId xmlns:p14="http://schemas.microsoft.com/office/powerpoint/2010/main" val="3783564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49C1915-E17E-CD4F-88D6-556BFB8825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n-GB" sz="5400" dirty="0">
                <a:latin typeface="+mn-lt"/>
                <a:cs typeface="Times New Roman" panose="02020603050405020304" pitchFamily="18" charset="0"/>
              </a:rPr>
            </a:br>
            <a:br>
              <a:rPr lang="en-GB" sz="5400" dirty="0">
                <a:latin typeface="+mn-lt"/>
                <a:cs typeface="Times New Roman" panose="02020603050405020304" pitchFamily="18" charset="0"/>
              </a:rPr>
            </a:br>
            <a:r>
              <a:rPr lang="en-GB" sz="5400" dirty="0">
                <a:latin typeface="+mn-lt"/>
                <a:cs typeface="Times New Roman" panose="02020603050405020304" pitchFamily="18" charset="0"/>
              </a:rPr>
              <a:t>GENRE</a:t>
            </a:r>
            <a:endParaRPr lang="en-GB" sz="5400" dirty="0">
              <a:latin typeface="+mn-lt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23FB7EF-6438-5542-B4D6-AB81D670C9C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2400" dirty="0">
                <a:cs typeface="Times New Roman" panose="02020603050405020304" pitchFamily="18" charset="0"/>
              </a:rPr>
              <a:t>UNIT 10 – FILM FICTION</a:t>
            </a:r>
            <a:endParaRPr lang="en-GB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165" y="1700809"/>
            <a:ext cx="8272307" cy="4896544"/>
          </a:xfrm>
        </p:spPr>
        <p:txBody>
          <a:bodyPr>
            <a:normAutofit/>
          </a:bodyPr>
          <a:lstStyle/>
          <a:p>
            <a:r>
              <a:rPr lang="en-GB" dirty="0"/>
              <a:t>Your</a:t>
            </a:r>
            <a:r>
              <a:rPr lang="en-GB" b="1" dirty="0"/>
              <a:t> comparative film analysis</a:t>
            </a:r>
            <a:r>
              <a:rPr lang="en-GB" dirty="0"/>
              <a:t> should include an analysis of the narrative and stylistic codes and conventions of fictional films from more than one genre. </a:t>
            </a:r>
          </a:p>
          <a:p>
            <a:r>
              <a:rPr lang="en-GB" dirty="0"/>
              <a:t> Select </a:t>
            </a:r>
            <a:r>
              <a:rPr lang="en-GB" b="1" dirty="0"/>
              <a:t>two different film extracts</a:t>
            </a:r>
            <a:r>
              <a:rPr lang="en-GB" dirty="0"/>
              <a:t> from </a:t>
            </a:r>
            <a:r>
              <a:rPr lang="en-GB" b="1" dirty="0"/>
              <a:t>two different genres</a:t>
            </a:r>
            <a:r>
              <a:rPr lang="en-GB" dirty="0"/>
              <a:t> and use detailed examples of extracts from these films to illustrate your analysis and support your discussion.    </a:t>
            </a:r>
          </a:p>
          <a:p>
            <a:endParaRPr lang="en-GB" dirty="0"/>
          </a:p>
          <a:p>
            <a:r>
              <a:rPr lang="en-GB" dirty="0"/>
              <a:t> Your analysis must draw conclusions relating to similarities and differences between your chosen extracts with reference to: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en-GB" dirty="0"/>
              <a:t>Formats and purposes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en-GB" dirty="0"/>
              <a:t>Generic conventions and characteristics 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en-GB" dirty="0"/>
              <a:t>Narrative structures, including application of narrative models and theory and use of characterisation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en-GB" dirty="0"/>
              <a:t>Audience expectations and interpretation</a:t>
            </a:r>
          </a:p>
          <a:p>
            <a:endParaRPr lang="en-GB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3568" y="683475"/>
            <a:ext cx="4067944" cy="665808"/>
          </a:xfrm>
          <a:prstGeom prst="rect">
            <a:avLst/>
          </a:prstGeom>
        </p:spPr>
        <p:txBody>
          <a:bodyPr vert="horz" lIns="228600" tIns="228600" rIns="228600" bIns="228600" rtlCol="0" anchor="ctr">
            <a:noAutofit/>
          </a:bodyPr>
          <a:lstStyle>
            <a:lvl1pPr algn="ctr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200" b="0" i="0" kern="1200" cap="none" spc="-113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n-GB" sz="4000" dirty="0">
                <a:solidFill>
                  <a:schemeClr val="bg1"/>
                </a:solidFill>
                <a:latin typeface="+mn-lt"/>
              </a:rPr>
              <a:t>Unit 10 LA A</a:t>
            </a:r>
          </a:p>
        </p:txBody>
      </p:sp>
    </p:spTree>
    <p:extLst>
      <p:ext uri="{BB962C8B-B14F-4D97-AF65-F5344CB8AC3E}">
        <p14:creationId xmlns:p14="http://schemas.microsoft.com/office/powerpoint/2010/main" val="36949530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4">
            <a:extLst>
              <a:ext uri="{FF2B5EF4-FFF2-40B4-BE49-F238E27FC236}">
                <a16:creationId xmlns:a16="http://schemas.microsoft.com/office/drawing/2014/main" id="{3295BB3E-BF48-1647-8CA1-4B09C9C2A8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0038" y="423863"/>
            <a:ext cx="8520112" cy="647700"/>
          </a:xfrm>
        </p:spPr>
        <p:txBody>
          <a:bodyPr>
            <a:normAutofit fontScale="90000"/>
          </a:bodyPr>
          <a:lstStyle/>
          <a:p>
            <a:r>
              <a:rPr lang="en-GB" altLang="en-US" sz="4400"/>
              <a:t>Grading Criteria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42747A9-5932-914F-BE29-AF17FB91A1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387279"/>
              </p:ext>
            </p:extLst>
          </p:nvPr>
        </p:nvGraphicFramePr>
        <p:xfrm>
          <a:off x="450850" y="1598613"/>
          <a:ext cx="8218488" cy="397668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739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9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94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54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</a:rPr>
                        <a:t>PASS 1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9" marR="68589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</a:rPr>
                        <a:t>MERIT 1 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9" marR="68589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</a:rPr>
                        <a:t>DISTINCTION 1 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9" marR="68589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719272"/>
                  </a:ext>
                </a:extLst>
              </a:tr>
              <a:tr h="1261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effectLst/>
                        </a:rPr>
                        <a:t>Explain the narrative codes and conventions of a fictional genre film.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9" marR="68589" marT="0" marB="0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effectLst/>
                        </a:rPr>
                        <a:t>Compare the narrative and stylistic codes and conventions of fictional films of the same genre</a:t>
                      </a:r>
                      <a:r>
                        <a:rPr lang="en-GB" sz="1800" dirty="0">
                          <a:effectLst/>
                        </a:rPr>
                        <a:t>  </a:t>
                      </a:r>
                      <a:endParaRPr lang="en-GB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9" marR="68589" marT="0" marB="0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effectLst/>
                        </a:rPr>
                        <a:t>Analyse the narrative and stylistic codes and conventions of different film genres using detailed examples to illustrate points.</a:t>
                      </a:r>
                      <a:r>
                        <a:rPr lang="en-GB" sz="1800" dirty="0">
                          <a:effectLst/>
                        </a:rPr>
                        <a:t>  </a:t>
                      </a:r>
                      <a:endParaRPr lang="en-GB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9" marR="68589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2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</a:rPr>
                        <a:t>PASS 2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9" marR="68589" marT="0" marB="0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6707964"/>
                  </a:ext>
                </a:extLst>
              </a:tr>
              <a:tr h="19499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effectLst/>
                        </a:rPr>
                        <a:t>Explain the stylistic codes and conventions of a fictional genre film with reference to its target audience.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endParaRPr lang="en-GB" sz="18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9" marR="68589" marT="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2404701"/>
                  </a:ext>
                </a:extLst>
              </a:tr>
            </a:tbl>
          </a:graphicData>
        </a:graphic>
      </p:graphicFrame>
      <p:sp>
        <p:nvSpPr>
          <p:cNvPr id="24597" name="TextBox 2">
            <a:extLst>
              <a:ext uri="{FF2B5EF4-FFF2-40B4-BE49-F238E27FC236}">
                <a16:creationId xmlns:a16="http://schemas.microsoft.com/office/drawing/2014/main" id="{6B8C712E-48A0-2B4E-9E2A-947A19A13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" y="5738813"/>
            <a:ext cx="4029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>
                <a:hlinkClick r:id="rId2"/>
              </a:rPr>
              <a:t>Assignment Sheet </a:t>
            </a:r>
            <a:endParaRPr lang="en-GB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937754" y="423863"/>
            <a:ext cx="5084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+mn-lt"/>
              </a:rPr>
              <a:t>Unit 10 Learning Aim A</a:t>
            </a:r>
          </a:p>
        </p:txBody>
      </p:sp>
    </p:spTree>
    <p:extLst>
      <p:ext uri="{BB962C8B-B14F-4D97-AF65-F5344CB8AC3E}">
        <p14:creationId xmlns:p14="http://schemas.microsoft.com/office/powerpoint/2010/main" val="26347193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39552" y="2276872"/>
            <a:ext cx="8129243" cy="3106143"/>
          </a:xfrm>
        </p:spPr>
        <p:txBody>
          <a:bodyPr>
            <a:normAutofit/>
          </a:bodyPr>
          <a:lstStyle/>
          <a:p>
            <a:r>
              <a:rPr lang="en-GB" sz="2800" dirty="0"/>
              <a:t>They must be: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2 different films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2 </a:t>
            </a:r>
            <a:r>
              <a:rPr lang="en-GB" sz="2800"/>
              <a:t>different types of extracts</a:t>
            </a: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2 different, easily recognisable genres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Easily identifiable codes and conventions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3568" y="692696"/>
            <a:ext cx="75993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latin typeface="+mn-lt"/>
              </a:rPr>
              <a:t>What film extracts will you choose?</a:t>
            </a:r>
          </a:p>
        </p:txBody>
      </p:sp>
    </p:spTree>
    <p:extLst>
      <p:ext uri="{BB962C8B-B14F-4D97-AF65-F5344CB8AC3E}">
        <p14:creationId xmlns:p14="http://schemas.microsoft.com/office/powerpoint/2010/main" val="662511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8165" y="2132856"/>
            <a:ext cx="8129243" cy="4392488"/>
          </a:xfrm>
        </p:spPr>
        <p:txBody>
          <a:bodyPr anchor="t">
            <a:normAutofit/>
          </a:bodyPr>
          <a:lstStyle/>
          <a:p>
            <a:pPr>
              <a:defRPr/>
            </a:pPr>
            <a:r>
              <a:rPr lang="en-US" altLang="en-US" sz="3600" u="sng" dirty="0"/>
              <a:t>Genre</a:t>
            </a:r>
            <a:r>
              <a:rPr lang="en-US" altLang="en-US" sz="3600" dirty="0"/>
              <a:t> is a way in which media texts are</a:t>
            </a:r>
            <a:r>
              <a:rPr lang="en-GB" altLang="en-US" sz="3600" dirty="0"/>
              <a:t>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altLang="en-US" sz="3600" dirty="0"/>
              <a:t> Organized</a:t>
            </a:r>
            <a:endParaRPr lang="en-US" altLang="en-US" sz="36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 Categorised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 Consumed</a:t>
            </a:r>
            <a:endParaRPr lang="en-GB" altLang="en-US" sz="3600" dirty="0"/>
          </a:p>
          <a:p>
            <a:pPr lvl="0">
              <a:defRPr/>
            </a:pPr>
            <a:endParaRPr lang="en-GB" altLang="en-US" sz="3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960CC4-839D-B143-BFEB-97BE1B29FFE0}"/>
              </a:ext>
            </a:extLst>
          </p:cNvPr>
          <p:cNvSpPr txBox="1"/>
          <p:nvPr/>
        </p:nvSpPr>
        <p:spPr>
          <a:xfrm>
            <a:off x="510381" y="548680"/>
            <a:ext cx="41024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>
                <a:solidFill>
                  <a:schemeClr val="bg1"/>
                </a:solidFill>
                <a:latin typeface="+mn-lt"/>
              </a:rPr>
              <a:t>DEFINITION</a:t>
            </a:r>
          </a:p>
        </p:txBody>
      </p:sp>
    </p:spTree>
    <p:extLst>
      <p:ext uri="{BB962C8B-B14F-4D97-AF65-F5344CB8AC3E}">
        <p14:creationId xmlns:p14="http://schemas.microsoft.com/office/powerpoint/2010/main" val="1257654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6" descr="photo of Buono, il brutto, il cattivo, Il,  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125538"/>
            <a:ext cx="6192837" cy="438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6901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14413" y="1763713"/>
            <a:ext cx="8129587" cy="429101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endParaRPr lang="en-GB" altLang="en-US" sz="3600" b="1"/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endParaRPr lang="en-GB" altLang="en-US" sz="3600" b="1"/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GB" altLang="en-US" sz="3600" b="1"/>
              <a:t>Western/Cowboy</a:t>
            </a:r>
          </a:p>
        </p:txBody>
      </p:sp>
    </p:spTree>
    <p:extLst>
      <p:ext uri="{BB962C8B-B14F-4D97-AF65-F5344CB8AC3E}">
        <p14:creationId xmlns:p14="http://schemas.microsoft.com/office/powerpoint/2010/main" val="591646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5091-168mptv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765175"/>
            <a:ext cx="4679950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0156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14413" y="1763713"/>
            <a:ext cx="8129587" cy="429101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endParaRPr lang="en-GB" altLang="en-US" sz="3600" b="1"/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endParaRPr lang="en-GB" altLang="en-US" sz="3600" b="1"/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GB" altLang="en-US" sz="3600" b="1"/>
              <a:t>Sci-Fi</a:t>
            </a:r>
          </a:p>
        </p:txBody>
      </p:sp>
    </p:spTree>
    <p:extLst>
      <p:ext uri="{BB962C8B-B14F-4D97-AF65-F5344CB8AC3E}">
        <p14:creationId xmlns:p14="http://schemas.microsoft.com/office/powerpoint/2010/main" val="1298991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kwr1143645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370013"/>
            <a:ext cx="5976938" cy="400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0142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14413" y="1763713"/>
            <a:ext cx="8129587" cy="429101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endParaRPr lang="en-GB" altLang="en-US" sz="3600" b="1"/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endParaRPr lang="en-GB" altLang="en-US" sz="3600" b="1"/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GB" altLang="en-US" sz="3600" b="1"/>
              <a:t>Horror</a:t>
            </a:r>
          </a:p>
        </p:txBody>
      </p:sp>
    </p:spTree>
    <p:extLst>
      <p:ext uri="{BB962C8B-B14F-4D97-AF65-F5344CB8AC3E}">
        <p14:creationId xmlns:p14="http://schemas.microsoft.com/office/powerpoint/2010/main" val="4160165598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Custom 3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39818"/>
      </a:accent1>
      <a:accent2>
        <a:srgbClr val="F8931D"/>
      </a:accent2>
      <a:accent3>
        <a:srgbClr val="CE8D3E"/>
      </a:accent3>
      <a:accent4>
        <a:srgbClr val="E64823"/>
      </a:accent4>
      <a:accent5>
        <a:srgbClr val="FFCA08"/>
      </a:accent5>
      <a:accent6>
        <a:srgbClr val="9C6A6A"/>
      </a:accent6>
      <a:hlink>
        <a:srgbClr val="F8931D"/>
      </a:hlink>
      <a:folHlink>
        <a:srgbClr val="FFCA0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{A6C0D47F-17A4-9E48-A0CE-A9FE2CD961D9}tf16401369</Template>
  <TotalTime>0</TotalTime>
  <Words>699</Words>
  <Application>Microsoft Office PowerPoint</Application>
  <PresentationFormat>On-screen Show (4:3)</PresentationFormat>
  <Paragraphs>114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 Light</vt:lpstr>
      <vt:lpstr>Rockwell</vt:lpstr>
      <vt:lpstr>Tahoma</vt:lpstr>
      <vt:lpstr>Wingdings</vt:lpstr>
      <vt:lpstr>Wingdings 2</vt:lpstr>
      <vt:lpstr>Atlas</vt:lpstr>
      <vt:lpstr>Grading Criteria</vt:lpstr>
      <vt:lpstr>  GENRE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CODES: (what you expect to see)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Sub-Genre</vt:lpstr>
      <vt:lpstr>Hybrid</vt:lpstr>
      <vt:lpstr>PowerPoint Presentation</vt:lpstr>
      <vt:lpstr>Grading Criteria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GENRE</dc:title>
  <dc:creator>Jo</dc:creator>
  <cp:lastModifiedBy>Karina L. Free</cp:lastModifiedBy>
  <cp:revision>60</cp:revision>
  <dcterms:created xsi:type="dcterms:W3CDTF">2005-09-08T12:56:49Z</dcterms:created>
  <dcterms:modified xsi:type="dcterms:W3CDTF">2020-09-07T17:45:29Z</dcterms:modified>
</cp:coreProperties>
</file>