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16" y="-10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30/10/16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FRACKING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Bekah and Rachael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34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Fracking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14" y="2130811"/>
            <a:ext cx="5295476" cy="434726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der </a:t>
            </a:r>
            <a:r>
              <a:rPr lang="de-DE" sz="3600" dirty="0"/>
              <a:t>Prozess in die Erde zu </a:t>
            </a:r>
            <a:r>
              <a:rPr lang="de-DE" sz="3600" dirty="0" smtClean="0"/>
              <a:t>bohren</a:t>
            </a:r>
          </a:p>
          <a:p>
            <a:r>
              <a:rPr lang="de-DE" sz="3600" dirty="0" smtClean="0"/>
              <a:t>ein </a:t>
            </a:r>
            <a:r>
              <a:rPr lang="de-DE" sz="3600" dirty="0"/>
              <a:t>Hochdruck -Wasser-Gemisch </a:t>
            </a:r>
            <a:r>
              <a:rPr lang="de-DE" sz="3600" dirty="0" smtClean="0"/>
              <a:t>wird auf </a:t>
            </a:r>
            <a:r>
              <a:rPr lang="de-DE" sz="3600" dirty="0"/>
              <a:t>den Felsen geleitet </a:t>
            </a:r>
          </a:p>
          <a:p>
            <a:r>
              <a:rPr lang="de-DE" sz="3600" dirty="0" smtClean="0"/>
              <a:t>Gas wird freizusetzt</a:t>
            </a:r>
            <a:endParaRPr lang="de-D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250" y="2442154"/>
            <a:ext cx="5324341" cy="403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1869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10" y="3061252"/>
            <a:ext cx="5385153" cy="33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02" y="2053538"/>
            <a:ext cx="7703825" cy="3599316"/>
          </a:xfrm>
        </p:spPr>
        <p:txBody>
          <a:bodyPr>
            <a:normAutofit lnSpcReduction="10000"/>
          </a:bodyPr>
          <a:lstStyle/>
          <a:p>
            <a:r>
              <a:rPr lang="de-DE" sz="4000" dirty="0" smtClean="0"/>
              <a:t>eine </a:t>
            </a:r>
            <a:r>
              <a:rPr lang="de-DE" sz="4000" dirty="0"/>
              <a:t>alternative </a:t>
            </a:r>
            <a:r>
              <a:rPr lang="de-DE" sz="4000" dirty="0" smtClean="0"/>
              <a:t>Kraftstoffquelle</a:t>
            </a:r>
          </a:p>
          <a:p>
            <a:r>
              <a:rPr lang="en-GB" sz="4000" dirty="0" err="1"/>
              <a:t>n</a:t>
            </a:r>
            <a:r>
              <a:rPr lang="en-GB" sz="4000" dirty="0" err="1" smtClean="0"/>
              <a:t>iedrige</a:t>
            </a:r>
            <a:r>
              <a:rPr lang="en-GB" sz="4000" dirty="0" smtClean="0"/>
              <a:t> </a:t>
            </a:r>
            <a:r>
              <a:rPr lang="en-GB" sz="4000" dirty="0" err="1" smtClean="0"/>
              <a:t>Energiekosten</a:t>
            </a:r>
            <a:endParaRPr lang="en-GB" sz="4000" dirty="0" smtClean="0"/>
          </a:p>
          <a:p>
            <a:r>
              <a:rPr lang="en-GB" sz="4000" dirty="0" err="1"/>
              <a:t>m</a:t>
            </a:r>
            <a:r>
              <a:rPr lang="en-GB" sz="4000" dirty="0" err="1" smtClean="0"/>
              <a:t>ehr</a:t>
            </a:r>
            <a:r>
              <a:rPr lang="en-GB" sz="4000" dirty="0" smtClean="0"/>
              <a:t> Jobs</a:t>
            </a:r>
          </a:p>
          <a:p>
            <a:r>
              <a:rPr lang="de-DE" sz="4000" dirty="0" smtClean="0"/>
              <a:t>weniger </a:t>
            </a:r>
            <a:r>
              <a:rPr lang="de-DE" sz="4000" dirty="0"/>
              <a:t>Abhängigkeit von ausländischem </a:t>
            </a:r>
            <a:r>
              <a:rPr lang="de-DE" sz="4000" dirty="0" smtClean="0"/>
              <a:t>Öl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636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Nachteile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835278" cy="3599316"/>
          </a:xfrm>
        </p:spPr>
        <p:txBody>
          <a:bodyPr>
            <a:noAutofit/>
          </a:bodyPr>
          <a:lstStyle/>
          <a:p>
            <a:r>
              <a:rPr lang="en-GB" sz="3200" dirty="0" err="1">
                <a:cs typeface="Calibri"/>
              </a:rPr>
              <a:t>b</a:t>
            </a:r>
            <a:r>
              <a:rPr lang="en-GB" sz="3200" dirty="0" err="1" smtClean="0">
                <a:cs typeface="Calibri"/>
              </a:rPr>
              <a:t>enutzt</a:t>
            </a:r>
            <a:r>
              <a:rPr lang="en-GB" sz="3200" dirty="0" smtClean="0">
                <a:cs typeface="Calibri"/>
              </a:rPr>
              <a:t> </a:t>
            </a:r>
            <a:r>
              <a:rPr lang="en-GB" sz="3200" dirty="0" err="1" smtClean="0">
                <a:cs typeface="Calibri"/>
              </a:rPr>
              <a:t>viel</a:t>
            </a:r>
            <a:r>
              <a:rPr lang="en-GB" sz="3200" dirty="0" smtClean="0">
                <a:cs typeface="Calibri"/>
              </a:rPr>
              <a:t> </a:t>
            </a:r>
            <a:r>
              <a:rPr lang="en-GB" sz="3200" dirty="0" err="1" smtClean="0">
                <a:cs typeface="Calibri"/>
              </a:rPr>
              <a:t>Wasser</a:t>
            </a:r>
            <a:r>
              <a:rPr lang="en-GB" sz="3200" dirty="0" smtClean="0">
                <a:cs typeface="Calibri"/>
              </a:rPr>
              <a:t>,  </a:t>
            </a:r>
            <a:r>
              <a:rPr lang="en-GB" sz="3200" dirty="0" err="1" smtClean="0">
                <a:cs typeface="Calibri"/>
              </a:rPr>
              <a:t>mögliche</a:t>
            </a:r>
            <a:r>
              <a:rPr lang="en-GB" sz="3200" dirty="0" smtClean="0">
                <a:cs typeface="Calibri"/>
              </a:rPr>
              <a:t> </a:t>
            </a:r>
            <a:r>
              <a:rPr lang="en-GB" sz="3200" dirty="0" err="1" smtClean="0">
                <a:cs typeface="Calibri"/>
              </a:rPr>
              <a:t>Wasserverschmutzung</a:t>
            </a:r>
            <a:endParaRPr lang="en-GB" sz="3200" dirty="0" smtClean="0">
              <a:cs typeface="Calibri"/>
            </a:endParaRPr>
          </a:p>
          <a:p>
            <a:r>
              <a:rPr lang="en-GB" sz="3200" dirty="0" err="1" smtClean="0">
                <a:cs typeface="Calibri"/>
              </a:rPr>
              <a:t>Risiko</a:t>
            </a:r>
            <a:r>
              <a:rPr lang="en-GB" sz="3200" dirty="0">
                <a:cs typeface="Calibri"/>
              </a:rPr>
              <a:t> </a:t>
            </a:r>
            <a:r>
              <a:rPr lang="en-GB" sz="3200" dirty="0" smtClean="0">
                <a:cs typeface="Calibri"/>
              </a:rPr>
              <a:t>von </a:t>
            </a:r>
            <a:r>
              <a:rPr lang="en-GB" sz="3200" dirty="0" err="1" smtClean="0">
                <a:cs typeface="Calibri"/>
              </a:rPr>
              <a:t>Erdbeben</a:t>
            </a:r>
            <a:endParaRPr lang="en-GB" sz="3200" dirty="0" smtClean="0">
              <a:cs typeface="Calibri"/>
            </a:endParaRPr>
          </a:p>
          <a:p>
            <a:r>
              <a:rPr lang="en-GB" sz="3200" dirty="0" err="1" smtClean="0">
                <a:cs typeface="Calibri"/>
              </a:rPr>
              <a:t>gefährliche</a:t>
            </a:r>
            <a:r>
              <a:rPr lang="en-GB" sz="3200" dirty="0" smtClean="0">
                <a:cs typeface="Calibri"/>
              </a:rPr>
              <a:t> </a:t>
            </a:r>
            <a:r>
              <a:rPr lang="en-GB" sz="3200" dirty="0" err="1" smtClean="0">
                <a:cs typeface="Calibri"/>
              </a:rPr>
              <a:t>Chemiekalien</a:t>
            </a:r>
            <a:endParaRPr lang="en-GB" sz="3200" dirty="0" smtClean="0">
              <a:cs typeface="Calibri"/>
            </a:endParaRPr>
          </a:p>
          <a:p>
            <a:r>
              <a:rPr lang="en-GB" sz="3200" dirty="0" err="1" smtClean="0">
                <a:cs typeface="Calibri"/>
              </a:rPr>
              <a:t>Geräuschbelästigung</a:t>
            </a:r>
            <a:r>
              <a:rPr lang="en-GB" sz="3200" dirty="0" smtClean="0">
                <a:cs typeface="Calibri"/>
              </a:rPr>
              <a:t> und </a:t>
            </a:r>
            <a:r>
              <a:rPr lang="en-GB" sz="3200" dirty="0" err="1">
                <a:cs typeface="Calibri"/>
              </a:rPr>
              <a:t>L</a:t>
            </a:r>
            <a:r>
              <a:rPr lang="en-GB" sz="3200" dirty="0" err="1" smtClean="0">
                <a:cs typeface="Calibri"/>
              </a:rPr>
              <a:t>ichtverschmutzung</a:t>
            </a:r>
            <a:endParaRPr lang="en-GB" sz="3200" dirty="0" smtClean="0">
              <a:cs typeface="Calibri"/>
            </a:endParaRPr>
          </a:p>
          <a:p>
            <a:r>
              <a:rPr lang="en-GB" sz="3200" dirty="0" err="1">
                <a:cs typeface="Calibri"/>
              </a:rPr>
              <a:t>v</a:t>
            </a:r>
            <a:r>
              <a:rPr lang="en-GB" sz="3200" dirty="0" err="1" smtClean="0">
                <a:cs typeface="Calibri"/>
              </a:rPr>
              <a:t>iele</a:t>
            </a:r>
            <a:r>
              <a:rPr lang="en-GB" sz="3200" dirty="0" smtClean="0">
                <a:cs typeface="Calibri"/>
              </a:rPr>
              <a:t> </a:t>
            </a:r>
            <a:r>
              <a:rPr lang="en-GB" sz="3200" dirty="0" err="1" smtClean="0">
                <a:cs typeface="Calibri"/>
              </a:rPr>
              <a:t>Lastwagen</a:t>
            </a:r>
            <a:endParaRPr lang="en-GB" sz="3200" dirty="0">
              <a:cs typeface="Calibri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54" y="1419226"/>
            <a:ext cx="3484684" cy="26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8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Konsequenzen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die </a:t>
            </a:r>
            <a:r>
              <a:rPr lang="en-GB" dirty="0" err="1" smtClean="0"/>
              <a:t>Umwelt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err="1" smtClean="0"/>
              <a:t>schädlich</a:t>
            </a:r>
            <a:r>
              <a:rPr lang="en-GB" sz="3200" dirty="0" smtClean="0"/>
              <a:t> </a:t>
            </a:r>
            <a:r>
              <a:rPr lang="en-GB" sz="3200" dirty="0" err="1" smtClean="0"/>
              <a:t>f</a:t>
            </a:r>
            <a:r>
              <a:rPr lang="en-GB" sz="3600" dirty="0" err="1" smtClean="0">
                <a:cs typeface="Calibri"/>
              </a:rPr>
              <a:t>ür</a:t>
            </a:r>
            <a:r>
              <a:rPr lang="en-GB" sz="3600" dirty="0" smtClean="0"/>
              <a:t> das </a:t>
            </a:r>
            <a:r>
              <a:rPr lang="en-GB" sz="3200" dirty="0" smtClean="0"/>
              <a:t>Habit</a:t>
            </a:r>
            <a:r>
              <a:rPr lang="en-GB" sz="3600" dirty="0" smtClean="0">
                <a:cs typeface="Calibri"/>
              </a:rPr>
              <a:t>at von </a:t>
            </a:r>
            <a:r>
              <a:rPr lang="en-GB" sz="3600" dirty="0" err="1" smtClean="0">
                <a:cs typeface="Calibri"/>
              </a:rPr>
              <a:t>Tieren</a:t>
            </a:r>
            <a:r>
              <a:rPr lang="en-GB" sz="3600" dirty="0" smtClean="0">
                <a:cs typeface="Calibri"/>
              </a:rPr>
              <a:t> </a:t>
            </a:r>
          </a:p>
          <a:p>
            <a:r>
              <a:rPr lang="en-US" sz="3200" dirty="0" smtClean="0"/>
              <a:t>s</a:t>
            </a:r>
            <a:r>
              <a:rPr lang="en-GB" sz="3200" smtClean="0"/>
              <a:t>chlechte </a:t>
            </a:r>
            <a:r>
              <a:rPr lang="en-GB" sz="3200" dirty="0" err="1" smtClean="0"/>
              <a:t>Chemiekalien</a:t>
            </a:r>
            <a:r>
              <a:rPr lang="en-GB" sz="3200" dirty="0" smtClean="0"/>
              <a:t> </a:t>
            </a:r>
            <a:r>
              <a:rPr lang="en-GB" sz="3200" dirty="0" err="1" smtClean="0"/>
              <a:t>geraten</a:t>
            </a:r>
            <a:r>
              <a:rPr lang="en-GB" sz="3200" dirty="0" smtClean="0"/>
              <a:t> in die </a:t>
            </a:r>
            <a:r>
              <a:rPr lang="en-GB" sz="3200" dirty="0" err="1" smtClean="0"/>
              <a:t>Atmosphäre</a:t>
            </a:r>
            <a:endParaRPr lang="en-GB" sz="3200" dirty="0" smtClean="0"/>
          </a:p>
          <a:p>
            <a:r>
              <a:rPr lang="en-GB" sz="3200" dirty="0" err="1" smtClean="0"/>
              <a:t>Luftverschmutzung</a:t>
            </a:r>
            <a:r>
              <a:rPr lang="en-GB" sz="3200" dirty="0" smtClean="0"/>
              <a:t> 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07" y="3716216"/>
            <a:ext cx="5392615" cy="26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042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605</TotalTime>
  <Words>77</Words>
  <Application>Microsoft Macintosh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Berlin</vt:lpstr>
      <vt:lpstr>FRACKING</vt:lpstr>
      <vt:lpstr>Was ist Fracking?</vt:lpstr>
      <vt:lpstr>Vorteile</vt:lpstr>
      <vt:lpstr>Nachteile</vt:lpstr>
      <vt:lpstr>Konsequenzen für die Umwelt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FRACKING</dc:title>
  <dc:creator>Mim Roche</dc:creator>
  <cp:lastModifiedBy>Jutta</cp:lastModifiedBy>
  <cp:revision>17</cp:revision>
  <dcterms:created xsi:type="dcterms:W3CDTF">2016-10-11T18:23:19Z</dcterms:created>
  <dcterms:modified xsi:type="dcterms:W3CDTF">2016-10-30T20:47:02Z</dcterms:modified>
</cp:coreProperties>
</file>