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-101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tatista.com/themen/784/wasserkraft/" TargetMode="External"/><Relationship Id="rId4" Type="http://schemas.openxmlformats.org/officeDocument/2006/relationships/hyperlink" Target="https://de.statista.com/statistik/daten/studie/328499/umfrage/anteil-der-wasserkraft-an-der-energieerzeugung-oesterreichs/" TargetMode="External"/><Relationship Id="rId5" Type="http://schemas.openxmlformats.org/officeDocument/2006/relationships/hyperlink" Target="https://de.statista.com/themen/2265/wasserkraft-in-oesterreich/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statista.com/statistik/daten/studie/173871/umfrage/stromerzeugung-aus-erneuerbaren-energien-in-deutschland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8422" y="1623100"/>
            <a:ext cx="9448800" cy="1673891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Wasserenergie</a:t>
            </a:r>
            <a:r>
              <a:rPr lang="en-GB" sz="4000" dirty="0" smtClean="0"/>
              <a:t>/</a:t>
            </a:r>
            <a:r>
              <a:rPr lang="en-GB" sz="4000" dirty="0" err="1" smtClean="0"/>
              <a:t>wasserkraft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Alex and </a:t>
            </a:r>
            <a:r>
              <a:rPr lang="en-GB" dirty="0" err="1" smtClean="0"/>
              <a:t>Eoghan</a:t>
            </a:r>
            <a:endParaRPr lang="en-GB" dirty="0"/>
          </a:p>
        </p:txBody>
      </p:sp>
      <p:pic>
        <p:nvPicPr>
          <p:cNvPr id="8196" name="Picture 4" descr="Image result for hydroelectric 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78" y="4223645"/>
            <a:ext cx="4840022" cy="26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hydroelectric 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4970664" cy="22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5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77252"/>
            <a:ext cx="8610600" cy="1293028"/>
          </a:xfrm>
        </p:spPr>
        <p:txBody>
          <a:bodyPr/>
          <a:lstStyle/>
          <a:p>
            <a:pPr algn="ctr"/>
            <a:r>
              <a:rPr lang="en-GB" dirty="0" err="1" smtClean="0"/>
              <a:t>Inhaltsseite</a:t>
            </a:r>
            <a:r>
              <a:rPr lang="en-GB" dirty="0" smtClean="0"/>
              <a:t>- was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wir</a:t>
            </a:r>
            <a:r>
              <a:rPr lang="en-GB" dirty="0" smtClean="0"/>
              <a:t> </a:t>
            </a:r>
            <a:r>
              <a:rPr lang="en-GB" dirty="0" err="1" smtClean="0"/>
              <a:t>lernen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Einführung</a:t>
            </a:r>
            <a:r>
              <a:rPr lang="en-GB" dirty="0" smtClean="0"/>
              <a:t> der </a:t>
            </a:r>
            <a:r>
              <a:rPr lang="en-GB" dirty="0" err="1"/>
              <a:t>W</a:t>
            </a:r>
            <a:r>
              <a:rPr lang="en-GB" dirty="0" err="1" smtClean="0"/>
              <a:t>asserenergie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Warum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/>
              <a:t>W</a:t>
            </a:r>
            <a:r>
              <a:rPr lang="en-GB" dirty="0" err="1" smtClean="0"/>
              <a:t>asserenergie</a:t>
            </a:r>
            <a:r>
              <a:rPr lang="en-GB" dirty="0" smtClean="0"/>
              <a:t> so </a:t>
            </a:r>
            <a:r>
              <a:rPr lang="en-GB" dirty="0" err="1" smtClean="0"/>
              <a:t>wichtig</a:t>
            </a:r>
            <a:r>
              <a:rPr lang="en-GB" dirty="0" smtClean="0"/>
              <a:t>?</a:t>
            </a:r>
          </a:p>
          <a:p>
            <a:r>
              <a:rPr lang="en-GB" dirty="0" smtClean="0"/>
              <a:t>Die </a:t>
            </a:r>
            <a:r>
              <a:rPr lang="en-GB" dirty="0" err="1"/>
              <a:t>S</a:t>
            </a:r>
            <a:r>
              <a:rPr lang="en-GB" dirty="0" err="1" smtClean="0"/>
              <a:t>tatistiken</a:t>
            </a:r>
            <a:r>
              <a:rPr lang="en-GB" dirty="0" smtClean="0"/>
              <a:t> </a:t>
            </a:r>
            <a:r>
              <a:rPr lang="en-GB" dirty="0" smtClean="0"/>
              <a:t>von </a:t>
            </a:r>
            <a:r>
              <a:rPr lang="en-GB" dirty="0" err="1" smtClean="0"/>
              <a:t>Wasserenergie</a:t>
            </a:r>
            <a:r>
              <a:rPr lang="en-GB" dirty="0" smtClean="0"/>
              <a:t>- </a:t>
            </a:r>
            <a:r>
              <a:rPr lang="en-GB" dirty="0" err="1" smtClean="0"/>
              <a:t>finden</a:t>
            </a:r>
            <a:r>
              <a:rPr lang="en-GB" dirty="0" smtClean="0"/>
              <a:t> </a:t>
            </a:r>
            <a:r>
              <a:rPr lang="en-GB" dirty="0" err="1"/>
              <a:t>S</a:t>
            </a:r>
            <a:r>
              <a:rPr lang="en-GB" dirty="0" err="1" smtClean="0"/>
              <a:t>ie</a:t>
            </a:r>
            <a:r>
              <a:rPr lang="en-GB" dirty="0" smtClean="0"/>
              <a:t> </a:t>
            </a:r>
            <a:r>
              <a:rPr lang="en-GB" dirty="0" smtClean="0"/>
              <a:t>die </a:t>
            </a:r>
            <a:r>
              <a:rPr lang="en-GB" dirty="0" err="1"/>
              <a:t>S</a:t>
            </a:r>
            <a:r>
              <a:rPr lang="en-GB" dirty="0" err="1" smtClean="0"/>
              <a:t>tatistiken</a:t>
            </a:r>
            <a:r>
              <a:rPr lang="en-GB" dirty="0" smtClean="0"/>
              <a:t> </a:t>
            </a:r>
            <a:r>
              <a:rPr lang="en-GB" dirty="0" err="1" smtClean="0"/>
              <a:t>überraschend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Vorteile</a:t>
            </a:r>
            <a:r>
              <a:rPr lang="en-GB" dirty="0" smtClean="0"/>
              <a:t> der </a:t>
            </a:r>
            <a:r>
              <a:rPr lang="en-GB" dirty="0" err="1" smtClean="0"/>
              <a:t>Wasserkraft</a:t>
            </a:r>
            <a:r>
              <a:rPr lang="en-GB" dirty="0" smtClean="0"/>
              <a:t>-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Option </a:t>
            </a:r>
            <a:r>
              <a:rPr lang="en-GB" dirty="0" err="1" smtClean="0"/>
              <a:t>für</a:t>
            </a:r>
            <a:r>
              <a:rPr lang="en-GB" dirty="0" smtClean="0"/>
              <a:t> die </a:t>
            </a:r>
            <a:r>
              <a:rPr lang="en-GB" dirty="0" err="1" smtClean="0"/>
              <a:t>Zukunft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Nachteile</a:t>
            </a:r>
            <a:r>
              <a:rPr lang="en-GB" dirty="0" smtClean="0"/>
              <a:t>- was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so gut? </a:t>
            </a:r>
            <a:r>
              <a:rPr lang="en-GB" dirty="0" err="1" smtClean="0"/>
              <a:t>Warum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Fallstudie</a:t>
            </a:r>
            <a:r>
              <a:rPr lang="en-GB" dirty="0" smtClean="0"/>
              <a:t>/</a:t>
            </a:r>
            <a:r>
              <a:rPr lang="en-GB" dirty="0" err="1"/>
              <a:t>B</a:t>
            </a:r>
            <a:r>
              <a:rPr lang="en-GB" dirty="0" err="1" smtClean="0"/>
              <a:t>eispiel</a:t>
            </a:r>
            <a:r>
              <a:rPr lang="en-GB" dirty="0" smtClean="0"/>
              <a:t>- </a:t>
            </a:r>
            <a:r>
              <a:rPr lang="en-GB" dirty="0" err="1" smtClean="0"/>
              <a:t>Wasserenergie</a:t>
            </a:r>
            <a:r>
              <a:rPr lang="en-GB" dirty="0" smtClean="0"/>
              <a:t> in </a:t>
            </a:r>
            <a:r>
              <a:rPr lang="en-GB" dirty="0" err="1"/>
              <a:t>A</a:t>
            </a:r>
            <a:r>
              <a:rPr lang="en-GB" dirty="0" err="1" smtClean="0"/>
              <a:t>ktion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Űberblick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7170" name="Picture 2" descr="Image result for 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191" y="4050001"/>
            <a:ext cx="3005187" cy="25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9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Einführung-wasserenergie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000" dirty="0"/>
              <a:t>Die Wasserenergie ist </a:t>
            </a:r>
            <a:r>
              <a:rPr lang="de-DE" sz="3000" dirty="0" smtClean="0"/>
              <a:t>eine </a:t>
            </a:r>
            <a:r>
              <a:rPr lang="de-DE" sz="3000" dirty="0"/>
              <a:t>der wenigen </a:t>
            </a:r>
            <a:r>
              <a:rPr lang="de-DE" sz="3000" dirty="0">
                <a:solidFill>
                  <a:srgbClr val="FFFF00"/>
                </a:solidFill>
              </a:rPr>
              <a:t>regenerativen</a:t>
            </a:r>
            <a:r>
              <a:rPr lang="de-DE" sz="3000" dirty="0"/>
              <a:t> </a:t>
            </a:r>
            <a:r>
              <a:rPr lang="de-DE" sz="3000" dirty="0">
                <a:solidFill>
                  <a:srgbClr val="FFFF00"/>
                </a:solidFill>
              </a:rPr>
              <a:t>Energiequellen</a:t>
            </a:r>
            <a:r>
              <a:rPr lang="de-DE" sz="3000" dirty="0"/>
              <a:t>, die schon seit längerem </a:t>
            </a:r>
            <a:r>
              <a:rPr lang="de-DE" sz="3000" dirty="0" smtClean="0"/>
              <a:t>genutzt </a:t>
            </a:r>
            <a:r>
              <a:rPr lang="de-DE" sz="3000" dirty="0"/>
              <a:t>wird, </a:t>
            </a:r>
            <a:r>
              <a:rPr lang="de-DE" sz="3000" dirty="0">
                <a:solidFill>
                  <a:srgbClr val="FFFF00"/>
                </a:solidFill>
              </a:rPr>
              <a:t>elektrischen Strom </a:t>
            </a:r>
            <a:r>
              <a:rPr lang="de-DE" sz="3000" dirty="0"/>
              <a:t>zu erzeugen. Sie verfügt unzweifelhaft über ein großes </a:t>
            </a:r>
            <a:r>
              <a:rPr lang="de-DE" sz="3000" dirty="0">
                <a:solidFill>
                  <a:srgbClr val="FFFF00"/>
                </a:solidFill>
              </a:rPr>
              <a:t>Potenzial</a:t>
            </a:r>
            <a:r>
              <a:rPr lang="de-DE" sz="3000" dirty="0"/>
              <a:t>, jedoch gibt es auch einige </a:t>
            </a:r>
            <a:r>
              <a:rPr lang="de-DE" sz="3000" dirty="0">
                <a:solidFill>
                  <a:srgbClr val="FFFF00"/>
                </a:solidFill>
              </a:rPr>
              <a:t>Probleme</a:t>
            </a:r>
            <a:r>
              <a:rPr lang="de-DE" sz="3000" dirty="0"/>
              <a:t>, die mit dieser Energieform einhergehen.</a:t>
            </a:r>
            <a:endParaRPr lang="en-GB" sz="3000" dirty="0"/>
          </a:p>
        </p:txBody>
      </p:sp>
      <p:pic>
        <p:nvPicPr>
          <p:cNvPr id="6146" name="Picture 2" descr="Image result for wasserener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209586"/>
            <a:ext cx="3265018" cy="1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2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Warum</a:t>
            </a:r>
            <a:r>
              <a:rPr lang="en-GB" dirty="0" smtClean="0"/>
              <a:t> </a:t>
            </a:r>
            <a:r>
              <a:rPr lang="en-GB" dirty="0" err="1" smtClean="0"/>
              <a:t>wasserenergie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Unser </a:t>
            </a:r>
            <a:r>
              <a:rPr lang="de-DE" dirty="0" smtClean="0"/>
              <a:t>Energiebedarf steigt immer </a:t>
            </a:r>
            <a:r>
              <a:rPr lang="de-DE" dirty="0" smtClean="0"/>
              <a:t>weiter an</a:t>
            </a:r>
            <a:r>
              <a:rPr lang="de-DE" dirty="0" smtClean="0"/>
              <a:t>.</a:t>
            </a:r>
          </a:p>
          <a:p>
            <a:r>
              <a:rPr lang="de-DE" dirty="0"/>
              <a:t>Wasserkraft ist ein Beispiel der erneuerbaren </a:t>
            </a:r>
            <a:r>
              <a:rPr lang="de-DE" dirty="0" smtClean="0"/>
              <a:t>Energiequellen, </a:t>
            </a:r>
            <a:r>
              <a:rPr lang="de-DE" dirty="0" smtClean="0"/>
              <a:t>das </a:t>
            </a:r>
            <a:r>
              <a:rPr lang="de-DE" dirty="0" smtClean="0"/>
              <a:t>für die Umwelt besonders gut ist.</a:t>
            </a:r>
          </a:p>
          <a:p>
            <a:r>
              <a:rPr lang="de-DE" dirty="0" smtClean="0"/>
              <a:t>Warum sollten wir mit </a:t>
            </a:r>
            <a:r>
              <a:rPr lang="de-DE" dirty="0" smtClean="0"/>
              <a:t>den </a:t>
            </a:r>
            <a:r>
              <a:rPr lang="de-DE" dirty="0" smtClean="0"/>
              <a:t>Gefahren von Atomenergie kämpfen, wenn wir als </a:t>
            </a:r>
            <a:r>
              <a:rPr lang="de-DE" dirty="0" smtClean="0"/>
              <a:t>Alternative Wasserenergie nutzen </a:t>
            </a:r>
            <a:r>
              <a:rPr lang="de-DE" dirty="0" smtClean="0"/>
              <a:t>können?</a:t>
            </a:r>
          </a:p>
          <a:p>
            <a:r>
              <a:rPr lang="de-DE" dirty="0" smtClean="0"/>
              <a:t>Wir sind davon überzeugt, dass wir mehr </a:t>
            </a:r>
            <a:r>
              <a:rPr lang="de-DE" dirty="0" smtClean="0"/>
              <a:t>Wasserkraft benutzen </a:t>
            </a:r>
            <a:r>
              <a:rPr lang="de-DE" dirty="0" smtClean="0"/>
              <a:t>sollen, um die Umwelt zu schützen!</a:t>
            </a:r>
            <a:endParaRPr lang="de-DE" dirty="0"/>
          </a:p>
        </p:txBody>
      </p:sp>
      <p:pic>
        <p:nvPicPr>
          <p:cNvPr id="5122" name="Picture 2" descr="Image result for wasserener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" y="57913"/>
            <a:ext cx="2859110" cy="19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wasserener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Image result for wasser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1" y="4708249"/>
            <a:ext cx="2807601" cy="18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1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622705"/>
            <a:ext cx="8610600" cy="1293028"/>
          </a:xfrm>
        </p:spPr>
        <p:txBody>
          <a:bodyPr/>
          <a:lstStyle/>
          <a:p>
            <a:pPr algn="ctr"/>
            <a:r>
              <a:rPr lang="en-GB" dirty="0" err="1" smtClean="0"/>
              <a:t>Statistiken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Heute werden in Deutschland </a:t>
            </a:r>
            <a:r>
              <a:rPr lang="de-DE" dirty="0">
                <a:hlinkClick r:id="rId2"/>
              </a:rPr>
              <a:t>zehn Prozent des regenerativen Stroms aus Wasserkraft</a:t>
            </a:r>
            <a:r>
              <a:rPr lang="de-DE" dirty="0"/>
              <a:t> erzeugt- </a:t>
            </a:r>
            <a:r>
              <a:rPr lang="de-DE" dirty="0">
                <a:hlinkClick r:id="rId3"/>
              </a:rPr>
              <a:t>https://de.statista.com/themen/784/wasserkraft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r>
              <a:rPr lang="de-DE" dirty="0" smtClean="0"/>
              <a:t>10%- ist das </a:t>
            </a:r>
            <a:r>
              <a:rPr lang="de-DE" dirty="0" smtClean="0"/>
              <a:t>genug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 </a:t>
            </a:r>
            <a:r>
              <a:rPr lang="de-DE" u="sng" dirty="0">
                <a:hlinkClick r:id="rId4"/>
              </a:rPr>
              <a:t>30 Prozent der in Österreich erzeugten Energie</a:t>
            </a:r>
            <a:r>
              <a:rPr lang="de-DE" dirty="0"/>
              <a:t> stammt aus Wasserkraft</a:t>
            </a:r>
            <a:r>
              <a:rPr lang="de-DE" dirty="0" smtClean="0"/>
              <a:t>. </a:t>
            </a:r>
            <a:r>
              <a:rPr lang="de-DE" dirty="0"/>
              <a:t>(2012)- </a:t>
            </a:r>
            <a:r>
              <a:rPr lang="de-DE" dirty="0">
                <a:hlinkClick r:id="rId5"/>
              </a:rPr>
              <a:t>https://de.statista.com/themen/2265/wasserkraft-in-oesterreich</a:t>
            </a:r>
            <a:r>
              <a:rPr lang="de-DE" dirty="0" smtClean="0">
                <a:hlinkClick r:id="rId5"/>
              </a:rPr>
              <a:t>/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Österreich hat Wasserkraft angenommen- 30% </a:t>
            </a:r>
            <a:r>
              <a:rPr lang="de-DE" dirty="0" smtClean="0"/>
              <a:t>ist </a:t>
            </a:r>
            <a:r>
              <a:rPr lang="de-DE" dirty="0" smtClean="0"/>
              <a:t>eine </a:t>
            </a:r>
            <a:r>
              <a:rPr lang="de-DE" dirty="0" smtClean="0"/>
              <a:t>der </a:t>
            </a:r>
            <a:r>
              <a:rPr lang="de-DE" dirty="0"/>
              <a:t>höchsten </a:t>
            </a:r>
            <a:r>
              <a:rPr lang="de-DE" dirty="0" smtClean="0"/>
              <a:t>Nutzung in </a:t>
            </a:r>
            <a:r>
              <a:rPr lang="de-DE" dirty="0" smtClean="0"/>
              <a:t>Europa.</a:t>
            </a:r>
            <a:endParaRPr lang="en-GB" dirty="0"/>
          </a:p>
        </p:txBody>
      </p:sp>
      <p:pic>
        <p:nvPicPr>
          <p:cNvPr id="4098" name="Picture 2" descr="Image result for austria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061" y="6502286"/>
            <a:ext cx="269625" cy="1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ustria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36" y="443924"/>
            <a:ext cx="1759703" cy="11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ustria fl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67" y="373511"/>
            <a:ext cx="1757194" cy="16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8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Vorteile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Wasserenergie </a:t>
            </a:r>
            <a:r>
              <a:rPr lang="de-DE" dirty="0" smtClean="0"/>
              <a:t>gehört natürlich </a:t>
            </a:r>
            <a:r>
              <a:rPr lang="de-DE" dirty="0"/>
              <a:t>zu den regenerativen Energiequellen, die in der Zukunft eine noch wichtigere Rolle spielen sollen</a:t>
            </a:r>
            <a:r>
              <a:rPr lang="de-DE" dirty="0" smtClean="0"/>
              <a:t>.</a:t>
            </a:r>
            <a:endParaRPr lang="en-GB" dirty="0"/>
          </a:p>
          <a:p>
            <a:r>
              <a:rPr lang="de-DE" dirty="0"/>
              <a:t>Gleichzeitig stellen Wasserkraftwerke kein so hohes </a:t>
            </a:r>
            <a:r>
              <a:rPr lang="de-DE" dirty="0" smtClean="0"/>
              <a:t>Risiko </a:t>
            </a:r>
            <a:r>
              <a:rPr lang="de-DE" dirty="0"/>
              <a:t>wie </a:t>
            </a:r>
            <a:r>
              <a:rPr lang="de-DE" dirty="0" smtClean="0"/>
              <a:t>Atomkraftwerke dar.</a:t>
            </a:r>
            <a:r>
              <a:rPr lang="de-DE" dirty="0"/>
              <a:t> </a:t>
            </a:r>
            <a:endParaRPr lang="de-DE" dirty="0" smtClean="0"/>
          </a:p>
          <a:p>
            <a:r>
              <a:rPr lang="de-DE" dirty="0"/>
              <a:t>Zwar ist die Errichtung eines Wasserkraftwerks mit hohen Investitionskosten verbunden, die Anlagen sind jedoch sehr langlebig, und der Rohstoff Wasser </a:t>
            </a:r>
            <a:r>
              <a:rPr lang="de-DE" dirty="0" smtClean="0"/>
              <a:t>existiert</a:t>
            </a:r>
            <a:r>
              <a:rPr lang="de-DE" dirty="0" smtClean="0"/>
              <a:t>.</a:t>
            </a:r>
            <a:endParaRPr lang="de-DE" dirty="0" smtClean="0"/>
          </a:p>
          <a:p>
            <a:r>
              <a:rPr lang="de-DE" dirty="0" smtClean="0"/>
              <a:t>Keine </a:t>
            </a:r>
            <a:r>
              <a:rPr lang="de-DE" dirty="0" smtClean="0"/>
              <a:t>fossilen </a:t>
            </a:r>
            <a:r>
              <a:rPr lang="de-DE" dirty="0" smtClean="0"/>
              <a:t>B</a:t>
            </a:r>
            <a:r>
              <a:rPr lang="de-DE" dirty="0" smtClean="0"/>
              <a:t>rennstoffe! Denken Sie </a:t>
            </a:r>
            <a:r>
              <a:rPr lang="de-DE" dirty="0" smtClean="0"/>
              <a:t>an der Umwelt!</a:t>
            </a:r>
            <a:endParaRPr lang="en-GB" dirty="0"/>
          </a:p>
        </p:txBody>
      </p:sp>
      <p:pic>
        <p:nvPicPr>
          <p:cNvPr id="3074" name="Picture 2" descr="Image result for vorte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" y="142442"/>
            <a:ext cx="1974716" cy="16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asser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5" y="4599218"/>
            <a:ext cx="287735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Auf der anderen </a:t>
            </a:r>
            <a:r>
              <a:rPr lang="en-GB" dirty="0" err="1" smtClean="0"/>
              <a:t>Seite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Problem, welches alle Kraftwerkstypen im Bereich Wasserkraft betrifft, stellen die hohen Kosten für den Bau dar, weil alle Materialien so veredelt werden müssen, dass sie widerstandsfähiger gegenüber Wasser werden. </a:t>
            </a:r>
          </a:p>
          <a:p>
            <a:r>
              <a:rPr lang="en-GB" dirty="0" smtClean="0"/>
              <a:t>Die 3 Gorges Dam in China hat </a:t>
            </a:r>
            <a:r>
              <a:rPr lang="en-GB" dirty="0" err="1" smtClean="0"/>
              <a:t>mehr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$30 </a:t>
            </a:r>
            <a:r>
              <a:rPr lang="en-GB" dirty="0" err="1" smtClean="0"/>
              <a:t>Trillionen</a:t>
            </a:r>
            <a:r>
              <a:rPr lang="en-GB" dirty="0" smtClean="0"/>
              <a:t> </a:t>
            </a:r>
            <a:r>
              <a:rPr lang="en-GB" dirty="0" smtClean="0"/>
              <a:t>gekostet(!)</a:t>
            </a:r>
          </a:p>
          <a:p>
            <a:r>
              <a:rPr lang="de-DE" dirty="0" smtClean="0"/>
              <a:t> </a:t>
            </a:r>
            <a:r>
              <a:rPr lang="de-DE" dirty="0"/>
              <a:t>Fische </a:t>
            </a:r>
            <a:r>
              <a:rPr lang="de-DE" dirty="0" smtClean="0"/>
              <a:t>könnten durch </a:t>
            </a:r>
            <a:r>
              <a:rPr lang="de-DE" dirty="0"/>
              <a:t>die Anlagen daran gehindert werden, zu ihren Laichplätzen zu schwimmen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Kritiker </a:t>
            </a:r>
            <a:r>
              <a:rPr lang="de-DE" dirty="0" smtClean="0"/>
              <a:t>sagen, </a:t>
            </a:r>
            <a:r>
              <a:rPr lang="de-DE" dirty="0" smtClean="0"/>
              <a:t>dass Wasserkraftwerke die Landschaft </a:t>
            </a:r>
            <a:r>
              <a:rPr lang="de-DE" dirty="0" smtClean="0"/>
              <a:t>ruinieren. </a:t>
            </a:r>
            <a:endParaRPr lang="en-GB" dirty="0"/>
          </a:p>
        </p:txBody>
      </p:sp>
      <p:pic>
        <p:nvPicPr>
          <p:cNvPr id="2050" name="Picture 2" descr="Image result for nachte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7" y="170756"/>
            <a:ext cx="28575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ei gorges 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846" y="4778062"/>
            <a:ext cx="2981419" cy="176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3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Fallstudie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Wasserkraftwerk</a:t>
            </a:r>
            <a:r>
              <a:rPr lang="en-GB" dirty="0" smtClean="0"/>
              <a:t> </a:t>
            </a:r>
            <a:r>
              <a:rPr lang="en-GB" dirty="0" smtClean="0"/>
              <a:t>Laufenberg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 smtClean="0"/>
              <a:t>Wasserkraftwerk</a:t>
            </a:r>
            <a:r>
              <a:rPr lang="en-GB" dirty="0" smtClean="0"/>
              <a:t> </a:t>
            </a:r>
            <a:r>
              <a:rPr lang="en-GB" dirty="0" smtClean="0"/>
              <a:t>in Baden, </a:t>
            </a:r>
            <a:r>
              <a:rPr lang="en-GB" dirty="0" err="1" smtClean="0"/>
              <a:t>Süd</a:t>
            </a:r>
            <a:r>
              <a:rPr lang="en-GB" dirty="0" smtClean="0"/>
              <a:t>-West Deutschland. </a:t>
            </a:r>
          </a:p>
          <a:p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produziert</a:t>
            </a:r>
            <a:r>
              <a:rPr lang="en-GB" dirty="0" smtClean="0"/>
              <a:t> 700 </a:t>
            </a:r>
            <a:r>
              <a:rPr lang="en-GB" dirty="0" err="1"/>
              <a:t>M</a:t>
            </a:r>
            <a:r>
              <a:rPr lang="en-GB" dirty="0" err="1" smtClean="0"/>
              <a:t>illionen</a:t>
            </a:r>
            <a:r>
              <a:rPr lang="en-GB" dirty="0" smtClean="0"/>
              <a:t> </a:t>
            </a:r>
            <a:r>
              <a:rPr lang="en-GB" dirty="0" smtClean="0"/>
              <a:t>kWh pro </a:t>
            </a:r>
            <a:r>
              <a:rPr lang="en-GB" dirty="0" err="1" smtClean="0"/>
              <a:t>Jahr</a:t>
            </a:r>
            <a:r>
              <a:rPr lang="en-GB" dirty="0" smtClean="0"/>
              <a:t>- </a:t>
            </a:r>
            <a:r>
              <a:rPr lang="en-GB" dirty="0" err="1" smtClean="0"/>
              <a:t>eines</a:t>
            </a:r>
            <a:r>
              <a:rPr lang="en-GB" dirty="0" smtClean="0"/>
              <a:t> der </a:t>
            </a:r>
            <a:r>
              <a:rPr lang="en-GB" dirty="0" err="1" smtClean="0"/>
              <a:t>höchsten</a:t>
            </a:r>
            <a:r>
              <a:rPr lang="en-GB" dirty="0" smtClean="0"/>
              <a:t> in Deutschland.</a:t>
            </a:r>
          </a:p>
          <a:p>
            <a:r>
              <a:rPr lang="de-DE" dirty="0"/>
              <a:t>Aufgrund des schnell steigenden Energiebedarfs wurde das Kraftwerk Laufenburg schon Ende </a:t>
            </a:r>
            <a:r>
              <a:rPr lang="de-DE" dirty="0" smtClean="0"/>
              <a:t>20iger </a:t>
            </a:r>
            <a:r>
              <a:rPr lang="de-DE" dirty="0"/>
              <a:t>Jahr erstmals ausgebaut.</a:t>
            </a:r>
          </a:p>
          <a:p>
            <a:r>
              <a:rPr lang="de-DE" dirty="0" smtClean="0"/>
              <a:t>Weitere </a:t>
            </a:r>
            <a:r>
              <a:rPr lang="de-DE" dirty="0"/>
              <a:t>Modernisierungen folgten. Seit 1994 produzieren zehn moderne Straflo-Maschinen-Gruppen Strom mit einer Leistung von 106 Megawatt</a:t>
            </a:r>
            <a:r>
              <a:rPr lang="de-DE" dirty="0" smtClean="0"/>
              <a:t>.</a:t>
            </a:r>
          </a:p>
          <a:p>
            <a:r>
              <a:rPr lang="de-DE" dirty="0" smtClean="0"/>
              <a:t>Ein </a:t>
            </a:r>
            <a:r>
              <a:rPr lang="de-DE" dirty="0" smtClean="0"/>
              <a:t>Beispiel f</a:t>
            </a:r>
            <a:r>
              <a:rPr lang="de-DE" dirty="0" smtClean="0"/>
              <a:t>ür </a:t>
            </a:r>
            <a:r>
              <a:rPr lang="de-DE" dirty="0" smtClean="0"/>
              <a:t>die</a:t>
            </a:r>
            <a:r>
              <a:rPr lang="de-DE" dirty="0" smtClean="0"/>
              <a:t> effektive Nutzung </a:t>
            </a:r>
            <a:r>
              <a:rPr lang="de-DE" dirty="0" smtClean="0"/>
              <a:t>der Wasserenergie!</a:t>
            </a:r>
            <a:endParaRPr lang="de-DE" dirty="0"/>
          </a:p>
        </p:txBody>
      </p:sp>
      <p:pic>
        <p:nvPicPr>
          <p:cNvPr id="1028" name="Picture 4" descr="https://encrypted-tbn1.gstatic.com/images?q=tbn:ANd9GcTxoqOCygiVjvD6O5S-w7w09PReQNMKBBvUn5Rzy_5e1_9yv8RB-x307W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4" y="191810"/>
            <a:ext cx="1298888" cy="15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asserkraftwerk laufen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98" y="5136112"/>
            <a:ext cx="3600173" cy="15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7867"/>
            <a:ext cx="2515320" cy="15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3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Űberblick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Denkst du </a:t>
            </a:r>
            <a:r>
              <a:rPr lang="en-GB" dirty="0" err="1" smtClean="0"/>
              <a:t>dass</a:t>
            </a:r>
            <a:r>
              <a:rPr lang="en-GB" dirty="0" smtClean="0"/>
              <a:t> die </a:t>
            </a:r>
            <a:r>
              <a:rPr lang="en-GB" dirty="0" err="1"/>
              <a:t>V</a:t>
            </a:r>
            <a:r>
              <a:rPr lang="en-GB" dirty="0" err="1" smtClean="0"/>
              <a:t>orteile</a:t>
            </a:r>
            <a:r>
              <a:rPr lang="en-GB" dirty="0" smtClean="0"/>
              <a:t> der </a:t>
            </a:r>
            <a:r>
              <a:rPr lang="en-GB" dirty="0" err="1" smtClean="0"/>
              <a:t>Wasserkraft</a:t>
            </a:r>
            <a:r>
              <a:rPr lang="en-GB" dirty="0" smtClean="0"/>
              <a:t> </a:t>
            </a:r>
            <a:r>
              <a:rPr lang="en-GB" dirty="0" err="1" smtClean="0"/>
              <a:t>größer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die </a:t>
            </a:r>
            <a:r>
              <a:rPr lang="en-GB" dirty="0" err="1"/>
              <a:t>N</a:t>
            </a:r>
            <a:r>
              <a:rPr lang="en-GB" dirty="0" err="1" smtClean="0"/>
              <a:t>achteile</a:t>
            </a:r>
            <a:r>
              <a:rPr lang="en-GB" dirty="0" smtClean="0"/>
              <a:t> </a:t>
            </a:r>
            <a:r>
              <a:rPr lang="en-GB" dirty="0" err="1" smtClean="0"/>
              <a:t>sind</a:t>
            </a:r>
            <a:r>
              <a:rPr lang="en-GB" dirty="0" smtClean="0"/>
              <a:t>?</a:t>
            </a:r>
          </a:p>
          <a:p>
            <a:r>
              <a:rPr lang="en-GB" dirty="0" smtClean="0"/>
              <a:t>Was </a:t>
            </a:r>
            <a:r>
              <a:rPr lang="en-GB" dirty="0" err="1" smtClean="0"/>
              <a:t>zeigen</a:t>
            </a:r>
            <a:r>
              <a:rPr lang="en-GB" dirty="0" smtClean="0"/>
              <a:t> die </a:t>
            </a:r>
            <a:r>
              <a:rPr lang="en-GB" dirty="0" err="1"/>
              <a:t>S</a:t>
            </a:r>
            <a:r>
              <a:rPr lang="en-GB" dirty="0" err="1" smtClean="0"/>
              <a:t>tatistiken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viel</a:t>
            </a:r>
            <a:r>
              <a:rPr lang="en-GB" dirty="0" smtClean="0"/>
              <a:t> </a:t>
            </a:r>
            <a:r>
              <a:rPr lang="en-GB" dirty="0" err="1" smtClean="0"/>
              <a:t>Wasserstorm</a:t>
            </a:r>
            <a:r>
              <a:rPr lang="en-GB" dirty="0" smtClean="0"/>
              <a:t> </a:t>
            </a:r>
            <a:r>
              <a:rPr lang="en-GB" dirty="0" err="1" smtClean="0"/>
              <a:t>benutzt</a:t>
            </a:r>
            <a:r>
              <a:rPr lang="en-GB" dirty="0" smtClean="0"/>
              <a:t> </a:t>
            </a:r>
            <a:r>
              <a:rPr lang="en-GB" dirty="0" err="1" smtClean="0"/>
              <a:t>Österreich</a:t>
            </a:r>
            <a:r>
              <a:rPr lang="en-GB" dirty="0" smtClean="0"/>
              <a:t>? </a:t>
            </a:r>
            <a:r>
              <a:rPr lang="en-GB" dirty="0" err="1" smtClean="0"/>
              <a:t>Warum</a:t>
            </a:r>
            <a:r>
              <a:rPr lang="en-GB" dirty="0" smtClean="0"/>
              <a:t>?</a:t>
            </a:r>
          </a:p>
          <a:p>
            <a:r>
              <a:rPr lang="en-GB" dirty="0" smtClean="0"/>
              <a:t>Was </a:t>
            </a:r>
            <a:r>
              <a:rPr lang="en-GB" dirty="0" err="1" smtClean="0"/>
              <a:t>ist</a:t>
            </a:r>
            <a:r>
              <a:rPr lang="en-GB" dirty="0" smtClean="0"/>
              <a:t> der </a:t>
            </a:r>
            <a:r>
              <a:rPr lang="en-GB" dirty="0" err="1" smtClean="0"/>
              <a:t>Hauptvorteil</a:t>
            </a:r>
            <a:r>
              <a:rPr lang="en-GB" dirty="0" smtClean="0"/>
              <a:t> </a:t>
            </a:r>
            <a:r>
              <a:rPr lang="en-GB" dirty="0" smtClean="0"/>
              <a:t>der </a:t>
            </a:r>
            <a:r>
              <a:rPr lang="en-GB" dirty="0" err="1" smtClean="0"/>
              <a:t>Wasserkraft</a:t>
            </a:r>
            <a:r>
              <a:rPr lang="en-GB" dirty="0" smtClean="0"/>
              <a:t>?</a:t>
            </a:r>
          </a:p>
          <a:p>
            <a:r>
              <a:rPr lang="en-GB" dirty="0" smtClean="0"/>
              <a:t>Und die </a:t>
            </a:r>
            <a:r>
              <a:rPr lang="en-GB" dirty="0" err="1"/>
              <a:t>N</a:t>
            </a:r>
            <a:r>
              <a:rPr lang="en-GB" dirty="0" err="1" smtClean="0"/>
              <a:t>achteile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Warum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smtClean="0"/>
              <a:t>das </a:t>
            </a:r>
            <a:r>
              <a:rPr lang="en-GB" dirty="0" err="1" smtClean="0"/>
              <a:t>Wasserkraftwerk</a:t>
            </a:r>
            <a:r>
              <a:rPr lang="en-GB" dirty="0" smtClean="0"/>
              <a:t> Laufenberg gut </a:t>
            </a:r>
            <a:r>
              <a:rPr lang="en-GB" dirty="0" err="1" smtClean="0"/>
              <a:t>für</a:t>
            </a:r>
            <a:r>
              <a:rPr lang="en-GB" dirty="0" smtClean="0"/>
              <a:t> die </a:t>
            </a:r>
            <a:r>
              <a:rPr lang="en-GB" smtClean="0"/>
              <a:t>Gesellschaft</a:t>
            </a:r>
            <a:r>
              <a:rPr lang="en-GB" dirty="0" smtClean="0"/>
              <a:t>?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5830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90</TotalTime>
  <Words>418</Words>
  <Application>Microsoft Macintosh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Vapor Trail</vt:lpstr>
      <vt:lpstr>Wasserenergie/wasserkraft</vt:lpstr>
      <vt:lpstr>Inhaltsseite- was werden wir lernen?</vt:lpstr>
      <vt:lpstr>Einführung-wasserenergie</vt:lpstr>
      <vt:lpstr>Warum wasserenergie?</vt:lpstr>
      <vt:lpstr>Statistiken!</vt:lpstr>
      <vt:lpstr>Vorteile!</vt:lpstr>
      <vt:lpstr>Auf der anderen Seite…</vt:lpstr>
      <vt:lpstr>Fallstudie</vt:lpstr>
      <vt:lpstr>Űberblick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Wasserenergie</dc:title>
  <dc:creator>Alex Schumacher</dc:creator>
  <cp:lastModifiedBy>Jutta</cp:lastModifiedBy>
  <cp:revision>15</cp:revision>
  <dcterms:created xsi:type="dcterms:W3CDTF">2016-10-12T18:59:03Z</dcterms:created>
  <dcterms:modified xsi:type="dcterms:W3CDTF">2016-10-14T04:12:24Z</dcterms:modified>
</cp:coreProperties>
</file>