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3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7F1D-664C-40D6-B568-DC35393FFDAB}" type="datetimeFigureOut">
              <a:rPr lang="en-GB" smtClean="0"/>
              <a:pPr/>
              <a:t>13/10/16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DF37-3A50-415C-8B65-04BF11B83A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7F1D-664C-40D6-B568-DC35393FFDAB}" type="datetimeFigureOut">
              <a:rPr lang="en-GB" smtClean="0"/>
              <a:pPr/>
              <a:t>13/10/16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DF37-3A50-415C-8B65-04BF11B83A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7F1D-664C-40D6-B568-DC35393FFDAB}" type="datetimeFigureOut">
              <a:rPr lang="en-GB" smtClean="0"/>
              <a:pPr/>
              <a:t>13/10/16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DF37-3A50-415C-8B65-04BF11B83A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7F1D-664C-40D6-B568-DC35393FFDAB}" type="datetimeFigureOut">
              <a:rPr lang="en-GB" smtClean="0"/>
              <a:pPr/>
              <a:t>13/10/16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DF37-3A50-415C-8B65-04BF11B83A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7F1D-664C-40D6-B568-DC35393FFDAB}" type="datetimeFigureOut">
              <a:rPr lang="en-GB" smtClean="0"/>
              <a:pPr/>
              <a:t>13/10/16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DF37-3A50-415C-8B65-04BF11B83A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7F1D-664C-40D6-B568-DC35393FFDAB}" type="datetimeFigureOut">
              <a:rPr lang="en-GB" smtClean="0"/>
              <a:pPr/>
              <a:t>13/10/16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DF37-3A50-415C-8B65-04BF11B83A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7F1D-664C-40D6-B568-DC35393FFDAB}" type="datetimeFigureOut">
              <a:rPr lang="en-GB" smtClean="0"/>
              <a:pPr/>
              <a:t>13/10/16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DF37-3A50-415C-8B65-04BF11B83A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7F1D-664C-40D6-B568-DC35393FFDAB}" type="datetimeFigureOut">
              <a:rPr lang="en-GB" smtClean="0"/>
              <a:pPr/>
              <a:t>13/10/16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DF37-3A50-415C-8B65-04BF11B83A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7F1D-664C-40D6-B568-DC35393FFDAB}" type="datetimeFigureOut">
              <a:rPr lang="en-GB" smtClean="0"/>
              <a:pPr/>
              <a:t>13/10/16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DF37-3A50-415C-8B65-04BF11B83A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7F1D-664C-40D6-B568-DC35393FFDAB}" type="datetimeFigureOut">
              <a:rPr lang="en-GB" smtClean="0"/>
              <a:pPr/>
              <a:t>13/10/16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DF37-3A50-415C-8B65-04BF11B83A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7F1D-664C-40D6-B568-DC35393FFDAB}" type="datetimeFigureOut">
              <a:rPr lang="en-GB" smtClean="0"/>
              <a:pPr/>
              <a:t>13/10/16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39DF37-3A50-415C-8B65-04BF11B83A2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0C7F1D-664C-40D6-B568-DC35393FFDAB}" type="datetimeFigureOut">
              <a:rPr lang="en-GB" smtClean="0"/>
              <a:pPr/>
              <a:t>13/10/16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39DF37-3A50-415C-8B65-04BF11B83A2D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Image result for water ener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717032"/>
            <a:ext cx="3096344" cy="232225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1556792"/>
            <a:ext cx="5396136" cy="1470025"/>
          </a:xfrm>
        </p:spPr>
        <p:txBody>
          <a:bodyPr/>
          <a:lstStyle/>
          <a:p>
            <a:r>
              <a:rPr lang="en-GB" sz="6600" b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Wasserenergie</a:t>
            </a:r>
            <a:endParaRPr lang="en-GB" sz="66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Was </a:t>
            </a:r>
            <a:r>
              <a:rPr lang="en-GB" dirty="0" err="1" smtClean="0"/>
              <a:t>ist</a:t>
            </a:r>
            <a:r>
              <a:rPr lang="en-GB" dirty="0" smtClean="0"/>
              <a:t> das </a:t>
            </a:r>
            <a:r>
              <a:rPr lang="en-GB" dirty="0" err="1" smtClean="0"/>
              <a:t>Verfahren</a:t>
            </a:r>
            <a:r>
              <a:rPr lang="en-GB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Das </a:t>
            </a:r>
            <a:r>
              <a:rPr lang="en-GB" dirty="0" err="1" smtClean="0"/>
              <a:t>Wasser</a:t>
            </a:r>
            <a:r>
              <a:rPr lang="en-GB" dirty="0" smtClean="0"/>
              <a:t> muss </a:t>
            </a:r>
            <a:r>
              <a:rPr lang="en-GB" dirty="0" err="1" smtClean="0"/>
              <a:t>sich</a:t>
            </a:r>
            <a:r>
              <a:rPr lang="en-GB" dirty="0" smtClean="0"/>
              <a:t> </a:t>
            </a:r>
            <a:r>
              <a:rPr lang="en-GB" dirty="0" err="1" smtClean="0"/>
              <a:t>mit</a:t>
            </a:r>
            <a:r>
              <a:rPr lang="en-GB" dirty="0" smtClean="0"/>
              <a:t> </a:t>
            </a:r>
            <a:r>
              <a:rPr lang="en-GB" dirty="0" err="1" smtClean="0"/>
              <a:t>Geschwindigkeit</a:t>
            </a:r>
            <a:r>
              <a:rPr lang="en-GB" dirty="0" smtClean="0"/>
              <a:t> </a:t>
            </a:r>
            <a:r>
              <a:rPr lang="en-GB" dirty="0" smtClean="0"/>
              <a:t>und </a:t>
            </a:r>
            <a:r>
              <a:rPr lang="en-GB" dirty="0" err="1" smtClean="0"/>
              <a:t>Volumen</a:t>
            </a:r>
            <a:r>
              <a:rPr lang="en-GB" dirty="0" smtClean="0"/>
              <a:t> </a:t>
            </a:r>
            <a:r>
              <a:rPr lang="en-GB" dirty="0" err="1" smtClean="0"/>
              <a:t>bewegen</a:t>
            </a:r>
            <a:r>
              <a:rPr lang="en-GB" dirty="0" smtClean="0"/>
              <a:t>, um </a:t>
            </a:r>
            <a:r>
              <a:rPr lang="en-GB" dirty="0" err="1" smtClean="0"/>
              <a:t>eine</a:t>
            </a:r>
            <a:r>
              <a:rPr lang="en-GB" dirty="0" smtClean="0"/>
              <a:t> Turbine </a:t>
            </a:r>
            <a:r>
              <a:rPr lang="en-GB" dirty="0" err="1" smtClean="0"/>
              <a:t>zu</a:t>
            </a:r>
            <a:r>
              <a:rPr lang="en-GB" dirty="0" smtClean="0"/>
              <a:t> </a:t>
            </a:r>
            <a:r>
              <a:rPr lang="en-GB" dirty="0" err="1" smtClean="0"/>
              <a:t>drehen</a:t>
            </a:r>
            <a:endParaRPr lang="en-GB" dirty="0" smtClean="0"/>
          </a:p>
          <a:p>
            <a:r>
              <a:rPr lang="en-GB" dirty="0" smtClean="0"/>
              <a:t>Die Turbine </a:t>
            </a:r>
            <a:r>
              <a:rPr lang="en-GB" dirty="0" err="1" smtClean="0"/>
              <a:t>rotiert</a:t>
            </a:r>
            <a:r>
              <a:rPr lang="en-GB" dirty="0" smtClean="0"/>
              <a:t> </a:t>
            </a:r>
            <a:r>
              <a:rPr lang="en-GB" dirty="0" err="1" smtClean="0"/>
              <a:t>dann</a:t>
            </a:r>
            <a:r>
              <a:rPr lang="en-GB" dirty="0" smtClean="0"/>
              <a:t> </a:t>
            </a:r>
            <a:r>
              <a:rPr lang="en-GB" dirty="0" err="1" smtClean="0"/>
              <a:t>einen</a:t>
            </a:r>
            <a:r>
              <a:rPr lang="en-GB" dirty="0" smtClean="0"/>
              <a:t> </a:t>
            </a:r>
            <a:r>
              <a:rPr lang="en-GB" dirty="0" err="1" smtClean="0"/>
              <a:t>Energieerzeuger</a:t>
            </a:r>
            <a:endParaRPr lang="en-GB" dirty="0" smtClean="0"/>
          </a:p>
          <a:p>
            <a:r>
              <a:rPr lang="en-GB" dirty="0" err="1" smtClean="0"/>
              <a:t>Eine</a:t>
            </a:r>
            <a:r>
              <a:rPr lang="en-GB" dirty="0" smtClean="0"/>
              <a:t> </a:t>
            </a:r>
            <a:r>
              <a:rPr lang="en-GB" dirty="0" err="1" smtClean="0"/>
              <a:t>Gallone</a:t>
            </a:r>
            <a:r>
              <a:rPr lang="en-GB" dirty="0" smtClean="0"/>
              <a:t> </a:t>
            </a:r>
            <a:r>
              <a:rPr lang="en-GB" dirty="0" err="1" smtClean="0"/>
              <a:t>Wasser</a:t>
            </a:r>
            <a:r>
              <a:rPr lang="en-GB" dirty="0" smtClean="0"/>
              <a:t> pro </a:t>
            </a:r>
            <a:r>
              <a:rPr lang="en-GB" dirty="0" err="1" smtClean="0"/>
              <a:t>Sekunde</a:t>
            </a:r>
            <a:r>
              <a:rPr lang="en-GB" dirty="0" smtClean="0"/>
              <a:t>, die </a:t>
            </a:r>
            <a:r>
              <a:rPr lang="en-GB" dirty="0" err="1" smtClean="0"/>
              <a:t>hundert</a:t>
            </a:r>
            <a:r>
              <a:rPr lang="en-GB" dirty="0" smtClean="0"/>
              <a:t> </a:t>
            </a:r>
            <a:r>
              <a:rPr lang="en-GB" dirty="0" err="1" smtClean="0"/>
              <a:t>Fuß</a:t>
            </a:r>
            <a:r>
              <a:rPr lang="en-GB" dirty="0" smtClean="0"/>
              <a:t> </a:t>
            </a:r>
            <a:r>
              <a:rPr lang="en-GB" dirty="0" err="1" smtClean="0"/>
              <a:t>fällt</a:t>
            </a:r>
            <a:r>
              <a:rPr lang="en-GB" dirty="0" smtClean="0"/>
              <a:t>, </a:t>
            </a:r>
            <a:r>
              <a:rPr lang="en-GB" dirty="0" err="1" smtClean="0"/>
              <a:t>produziert</a:t>
            </a:r>
            <a:r>
              <a:rPr lang="en-GB" dirty="0" smtClean="0"/>
              <a:t> </a:t>
            </a:r>
            <a:r>
              <a:rPr lang="en-GB" dirty="0" err="1" smtClean="0"/>
              <a:t>ein</a:t>
            </a:r>
            <a:r>
              <a:rPr lang="en-GB" dirty="0" smtClean="0"/>
              <a:t> Kilowatt Strom</a:t>
            </a:r>
          </a:p>
          <a:p>
            <a:r>
              <a:rPr lang="en-GB" dirty="0" smtClean="0"/>
              <a:t>Der </a:t>
            </a:r>
            <a:r>
              <a:rPr lang="en-GB" dirty="0" smtClean="0"/>
              <a:t>Generator </a:t>
            </a:r>
            <a:r>
              <a:rPr lang="en-GB" dirty="0" err="1" smtClean="0"/>
              <a:t>innen</a:t>
            </a:r>
            <a:r>
              <a:rPr lang="en-GB" dirty="0" smtClean="0"/>
              <a:t> </a:t>
            </a:r>
            <a:r>
              <a:rPr lang="en-GB" dirty="0" smtClean="0"/>
              <a:t>hat </a:t>
            </a:r>
            <a:r>
              <a:rPr lang="en-GB" dirty="0" err="1" smtClean="0"/>
              <a:t>Magnete</a:t>
            </a:r>
            <a:r>
              <a:rPr lang="en-GB" dirty="0" smtClean="0"/>
              <a:t> </a:t>
            </a:r>
            <a:r>
              <a:rPr lang="en-GB" dirty="0" smtClean="0"/>
              <a:t>und </a:t>
            </a:r>
            <a:r>
              <a:rPr lang="en-GB" dirty="0" err="1" smtClean="0"/>
              <a:t>sie</a:t>
            </a:r>
            <a:r>
              <a:rPr lang="en-GB" dirty="0" smtClean="0"/>
              <a:t> </a:t>
            </a:r>
            <a:r>
              <a:rPr lang="en-GB" dirty="0" err="1" smtClean="0"/>
              <a:t>helfen</a:t>
            </a:r>
            <a:r>
              <a:rPr lang="en-GB" dirty="0" smtClean="0"/>
              <a:t> </a:t>
            </a:r>
            <a:r>
              <a:rPr lang="en-GB" dirty="0" err="1" smtClean="0"/>
              <a:t>bei</a:t>
            </a:r>
            <a:r>
              <a:rPr lang="en-GB" dirty="0" smtClean="0"/>
              <a:t> </a:t>
            </a:r>
            <a:r>
              <a:rPr lang="en-GB" dirty="0" smtClean="0"/>
              <a:t>den </a:t>
            </a:r>
            <a:r>
              <a:rPr lang="en-GB" dirty="0" err="1" smtClean="0"/>
              <a:t>Drehungen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Die </a:t>
            </a:r>
            <a:r>
              <a:rPr lang="en-GB" dirty="0" err="1" smtClean="0"/>
              <a:t>Vorteile</a:t>
            </a:r>
            <a:r>
              <a:rPr lang="en-GB" dirty="0" smtClean="0"/>
              <a:t> von </a:t>
            </a:r>
            <a:r>
              <a:rPr lang="en-GB" dirty="0" err="1" smtClean="0"/>
              <a:t>Wasserenergie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err="1"/>
              <a:t>S</a:t>
            </a:r>
            <a:r>
              <a:rPr lang="en-GB" sz="2800" dirty="0" err="1" smtClean="0"/>
              <a:t>ie</a:t>
            </a:r>
            <a:r>
              <a:rPr lang="en-GB" sz="2800" dirty="0" smtClean="0"/>
              <a:t> </a:t>
            </a:r>
            <a:r>
              <a:rPr lang="en-GB" sz="2800" dirty="0" err="1" smtClean="0"/>
              <a:t>setzt</a:t>
            </a:r>
            <a:r>
              <a:rPr lang="en-GB" sz="2800" dirty="0" smtClean="0"/>
              <a:t> </a:t>
            </a:r>
            <a:r>
              <a:rPr lang="en-GB" sz="2800" dirty="0" err="1" smtClean="0"/>
              <a:t>keine</a:t>
            </a:r>
            <a:r>
              <a:rPr lang="en-GB" sz="2800" dirty="0" smtClean="0"/>
              <a:t> </a:t>
            </a:r>
            <a:r>
              <a:rPr lang="en-GB" sz="2800" dirty="0" err="1" smtClean="0"/>
              <a:t>Abgase</a:t>
            </a:r>
            <a:r>
              <a:rPr lang="en-GB" sz="2800" dirty="0" smtClean="0"/>
              <a:t> </a:t>
            </a:r>
            <a:r>
              <a:rPr lang="en-GB" sz="2800" dirty="0" err="1" smtClean="0"/>
              <a:t>frei</a:t>
            </a:r>
            <a:r>
              <a:rPr lang="en-GB" sz="2800" dirty="0" smtClean="0"/>
              <a:t> – </a:t>
            </a:r>
            <a:r>
              <a:rPr lang="en-GB" sz="2800" dirty="0" err="1" smtClean="0"/>
              <a:t>sie</a:t>
            </a:r>
            <a:r>
              <a:rPr lang="en-GB" sz="2800" dirty="0" smtClean="0"/>
              <a:t> </a:t>
            </a:r>
            <a:r>
              <a:rPr lang="en-GB" sz="2800" dirty="0" err="1" smtClean="0"/>
              <a:t>ist</a:t>
            </a:r>
            <a:r>
              <a:rPr lang="en-GB" sz="2800" dirty="0" smtClean="0"/>
              <a:t> </a:t>
            </a:r>
            <a:r>
              <a:rPr lang="en-GB" sz="2800" dirty="0" err="1" smtClean="0"/>
              <a:t>sauber</a:t>
            </a:r>
            <a:endParaRPr lang="en-GB" sz="2800" dirty="0" smtClean="0"/>
          </a:p>
          <a:p>
            <a:r>
              <a:rPr lang="en-GB" sz="2800" dirty="0" smtClean="0"/>
              <a:t>Strom </a:t>
            </a:r>
            <a:r>
              <a:rPr lang="en-GB" sz="2800" dirty="0" err="1" smtClean="0"/>
              <a:t>wird</a:t>
            </a:r>
            <a:r>
              <a:rPr lang="en-GB" sz="2800" dirty="0" smtClean="0"/>
              <a:t> </a:t>
            </a:r>
            <a:r>
              <a:rPr lang="en-GB" sz="2800" dirty="0" err="1" smtClean="0"/>
              <a:t>mit</a:t>
            </a:r>
            <a:r>
              <a:rPr lang="en-GB" sz="2800" dirty="0" smtClean="0"/>
              <a:t> </a:t>
            </a:r>
            <a:r>
              <a:rPr lang="en-GB" sz="2800" dirty="0" err="1" smtClean="0"/>
              <a:t>einer</a:t>
            </a:r>
            <a:r>
              <a:rPr lang="en-GB" sz="2800" dirty="0" smtClean="0"/>
              <a:t> </a:t>
            </a:r>
            <a:r>
              <a:rPr lang="en-GB" sz="2800" dirty="0" err="1" smtClean="0"/>
              <a:t>konstanten</a:t>
            </a:r>
            <a:r>
              <a:rPr lang="en-GB" sz="2800" dirty="0" smtClean="0"/>
              <a:t> Rate </a:t>
            </a:r>
            <a:r>
              <a:rPr lang="en-GB" sz="2800" dirty="0" err="1" smtClean="0"/>
              <a:t>produziert</a:t>
            </a:r>
            <a:endParaRPr lang="en-GB" sz="2800" dirty="0" smtClean="0"/>
          </a:p>
          <a:p>
            <a:r>
              <a:rPr lang="en-GB" sz="2800" dirty="0" err="1" smtClean="0"/>
              <a:t>Sie</a:t>
            </a:r>
            <a:r>
              <a:rPr lang="en-GB" sz="2800" dirty="0" smtClean="0"/>
              <a:t> </a:t>
            </a:r>
            <a:r>
              <a:rPr lang="en-GB" sz="2800" dirty="0" err="1" smtClean="0"/>
              <a:t>wird</a:t>
            </a:r>
            <a:r>
              <a:rPr lang="en-GB" sz="2800" dirty="0" smtClean="0"/>
              <a:t> </a:t>
            </a:r>
            <a:r>
              <a:rPr lang="en-GB" sz="2800" dirty="0" err="1" smtClean="0"/>
              <a:t>gebaut</a:t>
            </a:r>
            <a:r>
              <a:rPr lang="en-GB" sz="2800" dirty="0" smtClean="0"/>
              <a:t>, um </a:t>
            </a:r>
            <a:r>
              <a:rPr lang="en-GB" sz="2800" dirty="0" err="1" smtClean="0"/>
              <a:t>viele</a:t>
            </a:r>
            <a:r>
              <a:rPr lang="en-GB" sz="2800" dirty="0" smtClean="0"/>
              <a:t> </a:t>
            </a:r>
            <a:r>
              <a:rPr lang="en-GB" sz="2800" dirty="0" err="1" smtClean="0"/>
              <a:t>Jahre</a:t>
            </a:r>
            <a:r>
              <a:rPr lang="en-GB" sz="2800" dirty="0" smtClean="0"/>
              <a:t> </a:t>
            </a:r>
            <a:r>
              <a:rPr lang="en-GB" sz="2800" dirty="0" err="1" smtClean="0"/>
              <a:t>zu</a:t>
            </a:r>
            <a:r>
              <a:rPr lang="en-GB" sz="2800" dirty="0" smtClean="0"/>
              <a:t> </a:t>
            </a:r>
            <a:r>
              <a:rPr lang="en-GB" sz="2800" dirty="0" err="1" smtClean="0"/>
              <a:t>halten</a:t>
            </a:r>
            <a:endParaRPr lang="en-GB" sz="2800" dirty="0" smtClean="0"/>
          </a:p>
          <a:p>
            <a:r>
              <a:rPr lang="en-GB" sz="2800" dirty="0" smtClean="0"/>
              <a:t>Die </a:t>
            </a:r>
            <a:r>
              <a:rPr lang="en-GB" sz="2800" dirty="0" err="1" smtClean="0"/>
              <a:t>Energie</a:t>
            </a:r>
            <a:r>
              <a:rPr lang="en-GB" sz="2800" dirty="0" smtClean="0"/>
              <a:t> </a:t>
            </a:r>
            <a:r>
              <a:rPr lang="en-GB" sz="2800" dirty="0" err="1" smtClean="0"/>
              <a:t>kann</a:t>
            </a:r>
            <a:r>
              <a:rPr lang="en-GB" sz="2800" dirty="0" smtClean="0"/>
              <a:t> </a:t>
            </a:r>
            <a:r>
              <a:rPr lang="en-GB" sz="2800" dirty="0" err="1" smtClean="0"/>
              <a:t>gespeichert</a:t>
            </a:r>
            <a:r>
              <a:rPr lang="en-GB" sz="2800" dirty="0" smtClean="0"/>
              <a:t> </a:t>
            </a:r>
            <a:r>
              <a:rPr lang="en-GB" sz="2800" dirty="0" err="1" smtClean="0"/>
              <a:t>werden</a:t>
            </a:r>
            <a:r>
              <a:rPr lang="en-GB" sz="2800" dirty="0" smtClean="0"/>
              <a:t>, </a:t>
            </a:r>
            <a:r>
              <a:rPr lang="en-GB" sz="2800" dirty="0" err="1" smtClean="0"/>
              <a:t>bis</a:t>
            </a:r>
            <a:r>
              <a:rPr lang="en-GB" sz="2800" dirty="0" smtClean="0"/>
              <a:t> </a:t>
            </a:r>
            <a:r>
              <a:rPr lang="en-GB" sz="2800" dirty="0" err="1" smtClean="0"/>
              <a:t>sie</a:t>
            </a:r>
            <a:r>
              <a:rPr lang="en-GB" sz="2800" dirty="0" smtClean="0"/>
              <a:t> </a:t>
            </a:r>
            <a:r>
              <a:rPr lang="en-GB" sz="2800" dirty="0" err="1" smtClean="0"/>
              <a:t>benötigt</a:t>
            </a:r>
            <a:r>
              <a:rPr lang="en-GB" sz="2800" dirty="0" smtClean="0"/>
              <a:t> </a:t>
            </a:r>
            <a:r>
              <a:rPr lang="en-GB" sz="2800" dirty="0" err="1" smtClean="0"/>
              <a:t>wird</a:t>
            </a:r>
            <a:endParaRPr lang="en-GB" sz="2800" dirty="0" smtClean="0"/>
          </a:p>
          <a:p>
            <a:r>
              <a:rPr lang="en-GB" sz="2800" dirty="0" err="1" smtClean="0"/>
              <a:t>Sie</a:t>
            </a:r>
            <a:r>
              <a:rPr lang="en-GB" sz="2800" dirty="0" smtClean="0"/>
              <a:t> </a:t>
            </a:r>
            <a:r>
              <a:rPr lang="en-GB" sz="2800" dirty="0" err="1" smtClean="0"/>
              <a:t>ist</a:t>
            </a:r>
            <a:r>
              <a:rPr lang="en-GB" sz="2800" dirty="0" smtClean="0"/>
              <a:t> </a:t>
            </a:r>
            <a:r>
              <a:rPr lang="en-GB" sz="2800" dirty="0" err="1" smtClean="0"/>
              <a:t>eine</a:t>
            </a:r>
            <a:r>
              <a:rPr lang="en-GB" sz="2800" dirty="0" smtClean="0"/>
              <a:t> </a:t>
            </a:r>
            <a:r>
              <a:rPr lang="en-GB" sz="2800" dirty="0" err="1" smtClean="0"/>
              <a:t>erneuebare</a:t>
            </a:r>
            <a:r>
              <a:rPr lang="en-GB" sz="2800" dirty="0" smtClean="0"/>
              <a:t> </a:t>
            </a:r>
            <a:r>
              <a:rPr lang="en-GB" sz="2800" dirty="0" err="1" smtClean="0"/>
              <a:t>Quelle</a:t>
            </a:r>
            <a:endParaRPr lang="en-GB" sz="2800" dirty="0" smtClean="0"/>
          </a:p>
          <a:p>
            <a:r>
              <a:rPr lang="en-GB" sz="2800" dirty="0" smtClean="0"/>
              <a:t>Der </a:t>
            </a:r>
            <a:r>
              <a:rPr lang="en-GB" sz="2800" dirty="0" err="1" smtClean="0"/>
              <a:t>Hochwasserschutz</a:t>
            </a:r>
            <a:r>
              <a:rPr lang="en-GB" sz="2800" dirty="0" smtClean="0"/>
              <a:t> </a:t>
            </a:r>
            <a:r>
              <a:rPr lang="en-GB" sz="2800" dirty="0" err="1" smtClean="0"/>
              <a:t>profitiert</a:t>
            </a:r>
            <a:r>
              <a:rPr lang="en-GB" sz="2800" dirty="0" smtClean="0"/>
              <a:t> </a:t>
            </a:r>
            <a:r>
              <a:rPr lang="en-GB" sz="2800" dirty="0" err="1" smtClean="0"/>
              <a:t>davon</a:t>
            </a:r>
            <a:r>
              <a:rPr lang="en-GB" sz="2800" dirty="0" smtClean="0"/>
              <a:t>.</a:t>
            </a:r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Die </a:t>
            </a:r>
            <a:r>
              <a:rPr lang="en-GB" dirty="0" err="1" smtClean="0"/>
              <a:t>Nachteile</a:t>
            </a:r>
            <a:r>
              <a:rPr lang="en-GB" dirty="0" smtClean="0"/>
              <a:t> von </a:t>
            </a:r>
            <a:r>
              <a:rPr lang="en-GB" dirty="0" err="1" smtClean="0"/>
              <a:t>Wasserenergie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err="1" smtClean="0"/>
              <a:t>Dämme</a:t>
            </a:r>
            <a:r>
              <a:rPr lang="en-GB" sz="2400" dirty="0" smtClean="0"/>
              <a:t>, </a:t>
            </a:r>
            <a:r>
              <a:rPr lang="en-GB" sz="2400" dirty="0" smtClean="0"/>
              <a:t>die </a:t>
            </a:r>
            <a:r>
              <a:rPr lang="en-GB" sz="2400" dirty="0" err="1" smtClean="0"/>
              <a:t>Bereiche</a:t>
            </a:r>
            <a:r>
              <a:rPr lang="en-GB" sz="2400" dirty="0" smtClean="0"/>
              <a:t> </a:t>
            </a:r>
            <a:r>
              <a:rPr lang="en-GB" sz="2400" dirty="0" err="1" smtClean="0"/>
              <a:t>mit</a:t>
            </a:r>
            <a:r>
              <a:rPr lang="en-GB" sz="2400" dirty="0" smtClean="0"/>
              <a:t> Vegetation </a:t>
            </a:r>
            <a:r>
              <a:rPr lang="en-GB" sz="2400" dirty="0" err="1" smtClean="0"/>
              <a:t>überschwemmt</a:t>
            </a:r>
            <a:r>
              <a:rPr lang="en-GB" sz="2400" dirty="0" smtClean="0"/>
              <a:t> </a:t>
            </a:r>
            <a:r>
              <a:rPr lang="en-GB" sz="2400" dirty="0" err="1" smtClean="0"/>
              <a:t>haben</a:t>
            </a:r>
            <a:r>
              <a:rPr lang="en-GB" sz="2400" dirty="0" smtClean="0"/>
              <a:t>, </a:t>
            </a:r>
            <a:r>
              <a:rPr lang="en-GB" sz="2400" dirty="0" err="1" smtClean="0"/>
              <a:t>können</a:t>
            </a:r>
            <a:r>
              <a:rPr lang="en-GB" sz="2400" dirty="0" smtClean="0"/>
              <a:t> </a:t>
            </a:r>
            <a:r>
              <a:rPr lang="en-GB" sz="2400" dirty="0" err="1" smtClean="0"/>
              <a:t>Methan</a:t>
            </a:r>
            <a:r>
              <a:rPr lang="en-GB" sz="2400" dirty="0" smtClean="0"/>
              <a:t> </a:t>
            </a:r>
            <a:r>
              <a:rPr lang="en-GB" sz="2400" dirty="0" err="1" smtClean="0"/>
              <a:t>freisetzen</a:t>
            </a:r>
            <a:endParaRPr lang="en-GB" sz="2400" dirty="0" smtClean="0"/>
          </a:p>
          <a:p>
            <a:r>
              <a:rPr lang="en-GB" sz="2400" dirty="0" err="1" smtClean="0"/>
              <a:t>Wasser</a:t>
            </a:r>
            <a:r>
              <a:rPr lang="en-GB" sz="2400" dirty="0" smtClean="0"/>
              <a:t> Setups </a:t>
            </a:r>
            <a:r>
              <a:rPr lang="en-GB" sz="2400" dirty="0" err="1" smtClean="0"/>
              <a:t>können</a:t>
            </a:r>
            <a:r>
              <a:rPr lang="en-GB" sz="2400" dirty="0" smtClean="0"/>
              <a:t> das </a:t>
            </a:r>
            <a:r>
              <a:rPr lang="en-GB" sz="2400" dirty="0" err="1" smtClean="0"/>
              <a:t>Wasser</a:t>
            </a:r>
            <a:r>
              <a:rPr lang="en-GB" sz="2400" dirty="0" smtClean="0"/>
              <a:t> in den </a:t>
            </a:r>
            <a:r>
              <a:rPr lang="en-GB" sz="2400" dirty="0" err="1" smtClean="0"/>
              <a:t>Flüssen</a:t>
            </a:r>
            <a:r>
              <a:rPr lang="en-GB" sz="2400" dirty="0" smtClean="0"/>
              <a:t> </a:t>
            </a:r>
            <a:r>
              <a:rPr lang="en-GB" sz="2400" dirty="0" err="1" smtClean="0"/>
              <a:t>reduzieren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Das </a:t>
            </a:r>
            <a:r>
              <a:rPr lang="en-GB" sz="2400" dirty="0" err="1" smtClean="0"/>
              <a:t>kann</a:t>
            </a:r>
            <a:r>
              <a:rPr lang="en-GB" sz="2400" dirty="0" smtClean="0"/>
              <a:t> </a:t>
            </a:r>
            <a:r>
              <a:rPr lang="en-GB" sz="2400" dirty="0" err="1" smtClean="0"/>
              <a:t>Temperaturen</a:t>
            </a:r>
            <a:r>
              <a:rPr lang="en-GB" sz="2400" dirty="0" smtClean="0"/>
              <a:t>  </a:t>
            </a:r>
            <a:r>
              <a:rPr lang="en-GB" sz="2400" dirty="0" err="1" smtClean="0"/>
              <a:t>ändern</a:t>
            </a:r>
            <a:r>
              <a:rPr lang="en-GB" sz="2400" dirty="0" smtClean="0"/>
              <a:t> und </a:t>
            </a:r>
            <a:r>
              <a:rPr lang="en-GB" sz="2400" dirty="0" err="1" smtClean="0"/>
              <a:t>Lebensräume</a:t>
            </a:r>
            <a:r>
              <a:rPr lang="en-GB" sz="2400" dirty="0" smtClean="0"/>
              <a:t> </a:t>
            </a:r>
            <a:r>
              <a:rPr lang="en-GB" sz="2400" dirty="0" err="1" smtClean="0"/>
              <a:t>abbauen</a:t>
            </a:r>
            <a:r>
              <a:rPr lang="en-GB" sz="2400" dirty="0" smtClean="0"/>
              <a:t> </a:t>
            </a:r>
            <a:endParaRPr lang="en-GB" sz="2400" dirty="0" smtClean="0"/>
          </a:p>
          <a:p>
            <a:r>
              <a:rPr lang="en-GB" sz="2400" dirty="0" smtClean="0"/>
              <a:t>Es </a:t>
            </a:r>
            <a:r>
              <a:rPr lang="en-GB" sz="2400" dirty="0" err="1" smtClean="0"/>
              <a:t>kann</a:t>
            </a:r>
            <a:r>
              <a:rPr lang="en-GB" sz="2400" dirty="0" smtClean="0"/>
              <a:t> </a:t>
            </a:r>
            <a:r>
              <a:rPr lang="de-DE" sz="2400" dirty="0" smtClean="0"/>
              <a:t>die natürliche Strömung eines Flusses verändern</a:t>
            </a:r>
          </a:p>
          <a:p>
            <a:r>
              <a:rPr lang="de-DE" sz="2400" dirty="0" smtClean="0"/>
              <a:t>Die </a:t>
            </a:r>
            <a:r>
              <a:rPr lang="de-DE" sz="2400" dirty="0" smtClean="0"/>
              <a:t>kleinen </a:t>
            </a:r>
            <a:r>
              <a:rPr lang="de-DE" sz="2400" dirty="0" smtClean="0"/>
              <a:t>Fische werden manchmal von den </a:t>
            </a:r>
            <a:r>
              <a:rPr lang="de-DE" sz="2400" smtClean="0"/>
              <a:t>Turbinen </a:t>
            </a:r>
            <a:r>
              <a:rPr lang="de-DE" sz="2400" smtClean="0"/>
              <a:t>get</a:t>
            </a:r>
            <a:r>
              <a:rPr lang="de-DE" sz="2400" smtClean="0"/>
              <a:t>ötet</a:t>
            </a:r>
            <a:endParaRPr lang="de-DE" sz="2400" dirty="0" smtClean="0"/>
          </a:p>
          <a:p>
            <a:r>
              <a:rPr lang="de-DE" sz="2400" dirty="0" smtClean="0"/>
              <a:t>Sie sind sehr teuer zu bauen</a:t>
            </a:r>
            <a:endParaRPr lang="en-GB" sz="2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91680" y="321297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water ener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3024336" cy="1626294"/>
          </a:xfrm>
          <a:prstGeom prst="rect">
            <a:avLst/>
          </a:prstGeom>
          <a:noFill/>
        </p:spPr>
      </p:pic>
      <p:pic>
        <p:nvPicPr>
          <p:cNvPr id="1028" name="Picture 4" descr="Image result for water energ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620688"/>
            <a:ext cx="3744416" cy="2767613"/>
          </a:xfrm>
          <a:prstGeom prst="rect">
            <a:avLst/>
          </a:prstGeom>
          <a:noFill/>
        </p:spPr>
      </p:pic>
      <p:pic>
        <p:nvPicPr>
          <p:cNvPr id="1030" name="Picture 6" descr="Image result for water energ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204864"/>
            <a:ext cx="3240360" cy="2190484"/>
          </a:xfrm>
          <a:prstGeom prst="rect">
            <a:avLst/>
          </a:prstGeom>
          <a:noFill/>
        </p:spPr>
      </p:pic>
      <p:pic>
        <p:nvPicPr>
          <p:cNvPr id="1032" name="Picture 8" descr="Image result for water energ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717032"/>
            <a:ext cx="3333750" cy="2657476"/>
          </a:xfrm>
          <a:prstGeom prst="rect">
            <a:avLst/>
          </a:prstGeom>
          <a:noFill/>
        </p:spPr>
      </p:pic>
      <p:pic>
        <p:nvPicPr>
          <p:cNvPr id="1034" name="Picture 10" descr="Image result for water energy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4581128"/>
            <a:ext cx="2592288" cy="209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</TotalTime>
  <Words>158</Words>
  <Application>Microsoft Macintosh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Wasserenergie</vt:lpstr>
      <vt:lpstr>Was ist das Verfahren?</vt:lpstr>
      <vt:lpstr>Die Vorteile von Wasserenergie</vt:lpstr>
      <vt:lpstr>Die Nachteile von Wasserenergie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Wasserenergie</dc:title>
  <dc:creator>Fiona</dc:creator>
  <cp:lastModifiedBy>Jutta</cp:lastModifiedBy>
  <cp:revision>12</cp:revision>
  <dcterms:created xsi:type="dcterms:W3CDTF">2016-10-11T16:46:13Z</dcterms:created>
  <dcterms:modified xsi:type="dcterms:W3CDTF">2016-10-14T04:20:59Z</dcterms:modified>
</cp:coreProperties>
</file>