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11/30/2016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11/30/2016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11/30/2016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Captain </a:t>
            </a:r>
            <a:r>
              <a:rPr lang="en-GB" dirty="0" err="1" smtClean="0"/>
              <a:t>scott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And his diary/expedition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9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 info: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Born on 6</a:t>
            </a:r>
            <a:r>
              <a:rPr lang="en-GB" baseline="30000" dirty="0" smtClean="0"/>
              <a:t>th</a:t>
            </a:r>
            <a:r>
              <a:rPr lang="en-GB" dirty="0" smtClean="0"/>
              <a:t> June 1868 in England</a:t>
            </a:r>
          </a:p>
          <a:p>
            <a:r>
              <a:rPr lang="en-GB" dirty="0" smtClean="0"/>
              <a:t>Died 29</a:t>
            </a:r>
            <a:r>
              <a:rPr lang="en-GB" baseline="30000" dirty="0" smtClean="0"/>
              <a:t>th</a:t>
            </a:r>
            <a:r>
              <a:rPr lang="en-GB" dirty="0" smtClean="0"/>
              <a:t> March 1912 Antarctica</a:t>
            </a:r>
          </a:p>
          <a:p>
            <a:r>
              <a:rPr lang="en-GB" dirty="0" smtClean="0"/>
              <a:t>Occupation: Navy officer and Antarctica explorer</a:t>
            </a:r>
          </a:p>
          <a:p>
            <a:r>
              <a:rPr lang="en-GB" dirty="0" smtClean="0"/>
              <a:t>Awards: RGS </a:t>
            </a:r>
            <a:r>
              <a:rPr lang="en-GB" dirty="0"/>
              <a:t>Patron's Gold Medal (</a:t>
            </a:r>
            <a:r>
              <a:rPr lang="en-GB" dirty="0" smtClean="0"/>
              <a:t>1904), Vega </a:t>
            </a:r>
            <a:r>
              <a:rPr lang="en-GB" dirty="0"/>
              <a:t>Medal (</a:t>
            </a:r>
            <a:r>
              <a:rPr lang="en-GB" dirty="0" smtClean="0"/>
              <a:t>1905), Cullum </a:t>
            </a:r>
            <a:r>
              <a:rPr lang="en-GB" dirty="0"/>
              <a:t>Geographical Medal (1906</a:t>
            </a:r>
            <a:r>
              <a:rPr lang="en-GB" dirty="0" smtClean="0"/>
              <a:t>)</a:t>
            </a:r>
          </a:p>
          <a:p>
            <a:r>
              <a:rPr lang="en-GB" dirty="0" smtClean="0"/>
              <a:t>Parent(s): John </a:t>
            </a:r>
            <a:r>
              <a:rPr lang="en-GB" dirty="0"/>
              <a:t>Edward </a:t>
            </a:r>
            <a:r>
              <a:rPr lang="en-GB" dirty="0" smtClean="0"/>
              <a:t>Scott, Hannah Scott</a:t>
            </a:r>
          </a:p>
          <a:p>
            <a:r>
              <a:rPr lang="en-GB" dirty="0" smtClean="0"/>
              <a:t>Spouse(s): Kathleen </a:t>
            </a:r>
            <a:r>
              <a:rPr lang="en-GB" dirty="0"/>
              <a:t>Bruce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8398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Colleagues: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Lawrence Oates</a:t>
            </a:r>
          </a:p>
          <a:p>
            <a:pPr marL="45720" indent="0">
              <a:buNone/>
            </a:pPr>
            <a:r>
              <a:rPr lang="en-GB" dirty="0" smtClean="0"/>
              <a:t>17</a:t>
            </a:r>
            <a:r>
              <a:rPr lang="en-GB" baseline="30000" dirty="0" smtClean="0"/>
              <a:t>th</a:t>
            </a:r>
            <a:r>
              <a:rPr lang="en-GB" dirty="0" smtClean="0"/>
              <a:t> March 1880 – 17</a:t>
            </a:r>
            <a:r>
              <a:rPr lang="en-GB" baseline="30000" dirty="0" smtClean="0"/>
              <a:t>th</a:t>
            </a:r>
            <a:r>
              <a:rPr lang="en-GB" dirty="0" smtClean="0"/>
              <a:t> March 1912</a:t>
            </a:r>
          </a:p>
          <a:p>
            <a:r>
              <a:rPr lang="en-GB" dirty="0" smtClean="0"/>
              <a:t>Edward Wilson</a:t>
            </a:r>
          </a:p>
          <a:p>
            <a:r>
              <a:rPr lang="en-GB" dirty="0" smtClean="0"/>
              <a:t>Henry Bowers</a:t>
            </a:r>
          </a:p>
          <a:p>
            <a:r>
              <a:rPr lang="en-GB" dirty="0" smtClean="0"/>
              <a:t>Evans</a:t>
            </a:r>
          </a:p>
          <a:p>
            <a:endParaRPr lang="en-GB" dirty="0"/>
          </a:p>
        </p:txBody>
      </p:sp>
      <p:pic>
        <p:nvPicPr>
          <p:cNvPr id="2050" name="Picture 2" descr="http://www.eyewitnesstohistory.com/images/scott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3958" y="421004"/>
            <a:ext cx="4222249" cy="3694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8552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expedition: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Set off from Wales in October 1911</a:t>
            </a:r>
          </a:p>
          <a:p>
            <a:r>
              <a:rPr lang="en-GB" dirty="0" smtClean="0"/>
              <a:t>They took ponies, dogs and sledges</a:t>
            </a:r>
          </a:p>
          <a:p>
            <a:r>
              <a:rPr lang="en-GB" dirty="0" smtClean="0"/>
              <a:t>By mid December the ponies and dogs teams turned back</a:t>
            </a:r>
          </a:p>
          <a:p>
            <a:r>
              <a:rPr lang="en-GB" dirty="0" smtClean="0"/>
              <a:t>By Jan 1912, only </a:t>
            </a:r>
            <a:r>
              <a:rPr lang="en-GB" dirty="0"/>
              <a:t>5 remained; Scott, Wilson, Oates, Bowers and </a:t>
            </a:r>
            <a:r>
              <a:rPr lang="en-GB" dirty="0" smtClean="0"/>
              <a:t>Evans</a:t>
            </a:r>
          </a:p>
          <a:p>
            <a:r>
              <a:rPr lang="en-GB" dirty="0"/>
              <a:t>On 17 January, they reached the pole, only to find that a Norwegian party led by Roald Amundsen, had beaten them </a:t>
            </a:r>
            <a:r>
              <a:rPr lang="en-GB" dirty="0" smtClean="0"/>
              <a:t>there</a:t>
            </a:r>
          </a:p>
          <a:p>
            <a:r>
              <a:rPr lang="en-GB" dirty="0"/>
              <a:t>They started the 1,500 km journey </a:t>
            </a:r>
            <a:r>
              <a:rPr lang="en-GB" dirty="0" smtClean="0"/>
              <a:t>back</a:t>
            </a:r>
          </a:p>
          <a:p>
            <a:r>
              <a:rPr lang="en-GB" dirty="0"/>
              <a:t> By March, Oates was suffering from severe frostbite and, knowing he was holding back his companions, walked out into the freezing conditions never to be seen </a:t>
            </a:r>
            <a:r>
              <a:rPr lang="en-GB" dirty="0" smtClean="0"/>
              <a:t>again</a:t>
            </a:r>
          </a:p>
          <a:p>
            <a:r>
              <a:rPr lang="en-GB" dirty="0"/>
              <a:t>Eight months later, a search party found the tent, the bodies and Scott's diary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6984408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15</TotalTime>
  <Words>198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Corbel</vt:lpstr>
      <vt:lpstr>Basis</vt:lpstr>
      <vt:lpstr>Captain scott</vt:lpstr>
      <vt:lpstr>Background info:</vt:lpstr>
      <vt:lpstr>Colleagues:</vt:lpstr>
      <vt:lpstr>The expedition: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Captain scott</dc:title>
  <dc:creator>Christie L McIntyre (166334)</dc:creator>
  <cp:lastModifiedBy>Christie L McIntyre (166334)</cp:lastModifiedBy>
  <cp:revision>2</cp:revision>
  <dcterms:created xsi:type="dcterms:W3CDTF">2016-11-30T10:58:40Z</dcterms:created>
  <dcterms:modified xsi:type="dcterms:W3CDTF">2016-11-30T11:14:04Z</dcterms:modified>
</cp:coreProperties>
</file>