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3" d="100"/>
          <a:sy n="113" d="100"/>
        </p:scale>
        <p:origin x="4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3EA1AC1-D38C-4F5B-A259-43169D810888}" type="datetimeFigureOut">
              <a:rPr lang="en-GB" smtClean="0"/>
              <a:t>30/11/2016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B42979-6EAD-4510-97B9-8BBBCA41D6CE}" type="slidenum">
              <a:rPr lang="en-GB" smtClean="0"/>
              <a:t>‹#›</a:t>
            </a:fld>
            <a:endParaRPr lang="en-GB"/>
          </a:p>
        </p:txBody>
      </p:sp>
    </p:spTree>
    <p:extLst>
      <p:ext uri="{BB962C8B-B14F-4D97-AF65-F5344CB8AC3E}">
        <p14:creationId xmlns:p14="http://schemas.microsoft.com/office/powerpoint/2010/main" val="926693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3EA1AC1-D38C-4F5B-A259-43169D810888}" type="datetimeFigureOut">
              <a:rPr lang="en-GB" smtClean="0"/>
              <a:t>30/11/2016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B42979-6EAD-4510-97B9-8BBBCA41D6CE}" type="slidenum">
              <a:rPr lang="en-GB" smtClean="0"/>
              <a:t>‹#›</a:t>
            </a:fld>
            <a:endParaRPr lang="en-GB"/>
          </a:p>
        </p:txBody>
      </p:sp>
    </p:spTree>
    <p:extLst>
      <p:ext uri="{BB962C8B-B14F-4D97-AF65-F5344CB8AC3E}">
        <p14:creationId xmlns:p14="http://schemas.microsoft.com/office/powerpoint/2010/main" val="2884906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3EA1AC1-D38C-4F5B-A259-43169D810888}" type="datetimeFigureOut">
              <a:rPr lang="en-GB" smtClean="0"/>
              <a:t>30/11/2016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B42979-6EAD-4510-97B9-8BBBCA41D6CE}" type="slidenum">
              <a:rPr lang="en-GB" smtClean="0"/>
              <a:t>‹#›</a:t>
            </a:fld>
            <a:endParaRPr lang="en-GB"/>
          </a:p>
        </p:txBody>
      </p:sp>
    </p:spTree>
    <p:extLst>
      <p:ext uri="{BB962C8B-B14F-4D97-AF65-F5344CB8AC3E}">
        <p14:creationId xmlns:p14="http://schemas.microsoft.com/office/powerpoint/2010/main" val="1664823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3EA1AC1-D38C-4F5B-A259-43169D810888}" type="datetimeFigureOut">
              <a:rPr lang="en-GB" smtClean="0"/>
              <a:t>30/11/2016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B42979-6EAD-4510-97B9-8BBBCA41D6CE}" type="slidenum">
              <a:rPr lang="en-GB" smtClean="0"/>
              <a:t>‹#›</a:t>
            </a:fld>
            <a:endParaRPr lang="en-GB"/>
          </a:p>
        </p:txBody>
      </p:sp>
    </p:spTree>
    <p:extLst>
      <p:ext uri="{BB962C8B-B14F-4D97-AF65-F5344CB8AC3E}">
        <p14:creationId xmlns:p14="http://schemas.microsoft.com/office/powerpoint/2010/main" val="96710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EA1AC1-D38C-4F5B-A259-43169D810888}" type="datetimeFigureOut">
              <a:rPr lang="en-GB" smtClean="0"/>
              <a:t>30/11/2016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B42979-6EAD-4510-97B9-8BBBCA41D6CE}" type="slidenum">
              <a:rPr lang="en-GB" smtClean="0"/>
              <a:t>‹#›</a:t>
            </a:fld>
            <a:endParaRPr lang="en-GB"/>
          </a:p>
        </p:txBody>
      </p:sp>
    </p:spTree>
    <p:extLst>
      <p:ext uri="{BB962C8B-B14F-4D97-AF65-F5344CB8AC3E}">
        <p14:creationId xmlns:p14="http://schemas.microsoft.com/office/powerpoint/2010/main" val="2983589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3EA1AC1-D38C-4F5B-A259-43169D810888}" type="datetimeFigureOut">
              <a:rPr lang="en-GB" smtClean="0"/>
              <a:t>30/11/2016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2B42979-6EAD-4510-97B9-8BBBCA41D6CE}" type="slidenum">
              <a:rPr lang="en-GB" smtClean="0"/>
              <a:t>‹#›</a:t>
            </a:fld>
            <a:endParaRPr lang="en-GB"/>
          </a:p>
        </p:txBody>
      </p:sp>
    </p:spTree>
    <p:extLst>
      <p:ext uri="{BB962C8B-B14F-4D97-AF65-F5344CB8AC3E}">
        <p14:creationId xmlns:p14="http://schemas.microsoft.com/office/powerpoint/2010/main" val="1969776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3EA1AC1-D38C-4F5B-A259-43169D810888}" type="datetimeFigureOut">
              <a:rPr lang="en-GB" smtClean="0"/>
              <a:t>30/11/2016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2B42979-6EAD-4510-97B9-8BBBCA41D6CE}" type="slidenum">
              <a:rPr lang="en-GB" smtClean="0"/>
              <a:t>‹#›</a:t>
            </a:fld>
            <a:endParaRPr lang="en-GB"/>
          </a:p>
        </p:txBody>
      </p:sp>
    </p:spTree>
    <p:extLst>
      <p:ext uri="{BB962C8B-B14F-4D97-AF65-F5344CB8AC3E}">
        <p14:creationId xmlns:p14="http://schemas.microsoft.com/office/powerpoint/2010/main" val="1755251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3EA1AC1-D38C-4F5B-A259-43169D810888}" type="datetimeFigureOut">
              <a:rPr lang="en-GB" smtClean="0"/>
              <a:t>30/11/2016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2B42979-6EAD-4510-97B9-8BBBCA41D6CE}" type="slidenum">
              <a:rPr lang="en-GB" smtClean="0"/>
              <a:t>‹#›</a:t>
            </a:fld>
            <a:endParaRPr lang="en-GB"/>
          </a:p>
        </p:txBody>
      </p:sp>
    </p:spTree>
    <p:extLst>
      <p:ext uri="{BB962C8B-B14F-4D97-AF65-F5344CB8AC3E}">
        <p14:creationId xmlns:p14="http://schemas.microsoft.com/office/powerpoint/2010/main" val="1294937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A1AC1-D38C-4F5B-A259-43169D810888}" type="datetimeFigureOut">
              <a:rPr lang="en-GB" smtClean="0"/>
              <a:t>30/11/2016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2B42979-6EAD-4510-97B9-8BBBCA41D6CE}" type="slidenum">
              <a:rPr lang="en-GB" smtClean="0"/>
              <a:t>‹#›</a:t>
            </a:fld>
            <a:endParaRPr lang="en-GB"/>
          </a:p>
        </p:txBody>
      </p:sp>
    </p:spTree>
    <p:extLst>
      <p:ext uri="{BB962C8B-B14F-4D97-AF65-F5344CB8AC3E}">
        <p14:creationId xmlns:p14="http://schemas.microsoft.com/office/powerpoint/2010/main" val="3007288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EA1AC1-D38C-4F5B-A259-43169D810888}" type="datetimeFigureOut">
              <a:rPr lang="en-GB" smtClean="0"/>
              <a:t>30/11/2016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2B42979-6EAD-4510-97B9-8BBBCA41D6CE}" type="slidenum">
              <a:rPr lang="en-GB" smtClean="0"/>
              <a:t>‹#›</a:t>
            </a:fld>
            <a:endParaRPr lang="en-GB"/>
          </a:p>
        </p:txBody>
      </p:sp>
    </p:spTree>
    <p:extLst>
      <p:ext uri="{BB962C8B-B14F-4D97-AF65-F5344CB8AC3E}">
        <p14:creationId xmlns:p14="http://schemas.microsoft.com/office/powerpoint/2010/main" val="1534555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EA1AC1-D38C-4F5B-A259-43169D810888}" type="datetimeFigureOut">
              <a:rPr lang="en-GB" smtClean="0"/>
              <a:t>30/11/2016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2B42979-6EAD-4510-97B9-8BBBCA41D6CE}" type="slidenum">
              <a:rPr lang="en-GB" smtClean="0"/>
              <a:t>‹#›</a:t>
            </a:fld>
            <a:endParaRPr lang="en-GB"/>
          </a:p>
        </p:txBody>
      </p:sp>
    </p:spTree>
    <p:extLst>
      <p:ext uri="{BB962C8B-B14F-4D97-AF65-F5344CB8AC3E}">
        <p14:creationId xmlns:p14="http://schemas.microsoft.com/office/powerpoint/2010/main" val="2445277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EA1AC1-D38C-4F5B-A259-43169D810888}" type="datetimeFigureOut">
              <a:rPr lang="en-GB" smtClean="0"/>
              <a:t>30/11/2016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B42979-6EAD-4510-97B9-8BBBCA41D6CE}" type="slidenum">
              <a:rPr lang="en-GB" smtClean="0"/>
              <a:t>‹#›</a:t>
            </a:fld>
            <a:endParaRPr lang="en-GB"/>
          </a:p>
        </p:txBody>
      </p:sp>
    </p:spTree>
    <p:extLst>
      <p:ext uri="{BB962C8B-B14F-4D97-AF65-F5344CB8AC3E}">
        <p14:creationId xmlns:p14="http://schemas.microsoft.com/office/powerpoint/2010/main" val="26032888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46421" y="562190"/>
            <a:ext cx="8699157" cy="953572"/>
          </a:xfrm>
        </p:spPr>
        <p:txBody>
          <a:bodyPr/>
          <a:lstStyle/>
          <a:p>
            <a:r>
              <a:rPr lang="en-GB" dirty="0" smtClean="0"/>
              <a:t>Key Events of Samuel Pepys</a:t>
            </a:r>
            <a:endParaRPr lang="en-GB" dirty="0"/>
          </a:p>
        </p:txBody>
      </p:sp>
      <p:sp>
        <p:nvSpPr>
          <p:cNvPr id="3" name="Subtitle 2"/>
          <p:cNvSpPr>
            <a:spLocks noGrp="1"/>
          </p:cNvSpPr>
          <p:nvPr>
            <p:ph type="subTitle" idx="1"/>
          </p:nvPr>
        </p:nvSpPr>
        <p:spPr>
          <a:xfrm>
            <a:off x="1219200" y="2003898"/>
            <a:ext cx="9951308" cy="3564880"/>
          </a:xfrm>
        </p:spPr>
        <p:txBody>
          <a:bodyPr>
            <a:normAutofit/>
          </a:bodyPr>
          <a:lstStyle/>
          <a:p>
            <a:pPr marL="342900" indent="-342900" algn="l">
              <a:buFont typeface="Arial" panose="020B0604020202020204" pitchFamily="34" charset="0"/>
              <a:buChar char="•"/>
            </a:pPr>
            <a:r>
              <a:rPr lang="en-GB" dirty="0"/>
              <a:t>A</a:t>
            </a:r>
            <a:r>
              <a:rPr lang="en-GB" dirty="0" smtClean="0"/>
              <a:t>dministrator of the navy of England and Member of Parliament who is most famous for the diary that he kept from 1660-69</a:t>
            </a:r>
          </a:p>
          <a:p>
            <a:pPr marL="342900" indent="-342900" algn="l">
              <a:buFont typeface="Arial" panose="020B0604020202020204" pitchFamily="34" charset="0"/>
              <a:buChar char="•"/>
            </a:pPr>
            <a:r>
              <a:rPr lang="en-GB" dirty="0" smtClean="0"/>
              <a:t>23 February 1633 – 26 May 1703</a:t>
            </a:r>
          </a:p>
          <a:p>
            <a:pPr marL="342900" indent="-342900" algn="l">
              <a:buFont typeface="Arial" panose="020B0604020202020204" pitchFamily="34" charset="0"/>
              <a:buChar char="•"/>
            </a:pPr>
            <a:r>
              <a:rPr lang="en-GB" dirty="0" smtClean="0"/>
              <a:t>Suffered from bladder stones in his urinary tract that gave him constant pain</a:t>
            </a:r>
          </a:p>
          <a:p>
            <a:pPr marL="342900" indent="-342900" algn="l">
              <a:buFont typeface="Arial" panose="020B0604020202020204" pitchFamily="34" charset="0"/>
              <a:buChar char="•"/>
            </a:pPr>
            <a:r>
              <a:rPr lang="en-GB" dirty="0" smtClean="0"/>
              <a:t>Married Elisabeth Pepys in 1655, shortly before her fifteenth birthday (14 years old)</a:t>
            </a:r>
          </a:p>
          <a:p>
            <a:pPr marL="342900" indent="-342900" algn="l">
              <a:buFont typeface="Arial" panose="020B0604020202020204" pitchFamily="34" charset="0"/>
              <a:buChar char="•"/>
            </a:pPr>
            <a:r>
              <a:rPr lang="en-GB" dirty="0" smtClean="0"/>
              <a:t>Survived the Fire of London</a:t>
            </a:r>
            <a:endParaRPr lang="en-GB" dirty="0"/>
          </a:p>
        </p:txBody>
      </p:sp>
    </p:spTree>
    <p:extLst>
      <p:ext uri="{BB962C8B-B14F-4D97-AF65-F5344CB8AC3E}">
        <p14:creationId xmlns:p14="http://schemas.microsoft.com/office/powerpoint/2010/main" val="1333133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His Diary</a:t>
            </a:r>
            <a:endParaRPr lang="en-GB" dirty="0"/>
          </a:p>
        </p:txBody>
      </p:sp>
      <p:sp>
        <p:nvSpPr>
          <p:cNvPr id="3" name="Content Placeholder 2"/>
          <p:cNvSpPr>
            <a:spLocks noGrp="1"/>
          </p:cNvSpPr>
          <p:nvPr>
            <p:ph idx="1"/>
          </p:nvPr>
        </p:nvSpPr>
        <p:spPr/>
        <p:txBody>
          <a:bodyPr>
            <a:normAutofit/>
          </a:bodyPr>
          <a:lstStyle/>
          <a:p>
            <a:r>
              <a:rPr lang="en-GB" dirty="0" smtClean="0"/>
              <a:t>Started on the 1</a:t>
            </a:r>
            <a:r>
              <a:rPr lang="en-GB" baseline="30000" dirty="0" smtClean="0"/>
              <a:t>st</a:t>
            </a:r>
            <a:r>
              <a:rPr lang="en-GB" dirty="0" smtClean="0"/>
              <a:t> of January 1660 until 1669</a:t>
            </a:r>
          </a:p>
          <a:p>
            <a:r>
              <a:rPr lang="en-GB" dirty="0" smtClean="0"/>
              <a:t>Describes his every day life in the context of the significant events of the period e.g. the fire of London</a:t>
            </a:r>
          </a:p>
          <a:p>
            <a:r>
              <a:rPr lang="en-GB" dirty="0" smtClean="0"/>
              <a:t>First published in 19</a:t>
            </a:r>
            <a:r>
              <a:rPr lang="en-GB" baseline="30000" dirty="0" smtClean="0"/>
              <a:t>th</a:t>
            </a:r>
            <a:r>
              <a:rPr lang="en-GB" dirty="0" smtClean="0"/>
              <a:t> century</a:t>
            </a:r>
            <a:endParaRPr lang="en-GB" dirty="0"/>
          </a:p>
          <a:p>
            <a:r>
              <a:rPr lang="en-GB" dirty="0" smtClean="0"/>
              <a:t>Britain’s most celebrated diary</a:t>
            </a:r>
          </a:p>
          <a:p>
            <a:r>
              <a:rPr lang="en-GB" dirty="0" smtClean="0"/>
              <a:t>Historians have been using his diary to gain greater insight and understanding of life in London in the 17th century</a:t>
            </a:r>
          </a:p>
          <a:p>
            <a:r>
              <a:rPr lang="en-GB" dirty="0" smtClean="0"/>
              <a:t>He wrote about the contemporary court and theatre, his household, and major political and social occurrences</a:t>
            </a:r>
            <a:endParaRPr lang="en-GB" dirty="0"/>
          </a:p>
        </p:txBody>
      </p:sp>
    </p:spTree>
    <p:extLst>
      <p:ext uri="{BB962C8B-B14F-4D97-AF65-F5344CB8AC3E}">
        <p14:creationId xmlns:p14="http://schemas.microsoft.com/office/powerpoint/2010/main" val="393346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The Great Fire of London</a:t>
            </a:r>
            <a:endParaRPr lang="en-GB" dirty="0"/>
          </a:p>
        </p:txBody>
      </p:sp>
      <p:sp>
        <p:nvSpPr>
          <p:cNvPr id="5" name="Content Placeholder 4"/>
          <p:cNvSpPr>
            <a:spLocks noGrp="1"/>
          </p:cNvSpPr>
          <p:nvPr>
            <p:ph idx="1"/>
          </p:nvPr>
        </p:nvSpPr>
        <p:spPr/>
        <p:txBody>
          <a:bodyPr/>
          <a:lstStyle/>
          <a:p>
            <a:r>
              <a:rPr lang="en-GB" dirty="0" smtClean="0"/>
              <a:t>Ongoing fire for 3 days between 2</a:t>
            </a:r>
            <a:r>
              <a:rPr lang="en-GB" baseline="30000" dirty="0" smtClean="0"/>
              <a:t>nd</a:t>
            </a:r>
            <a:r>
              <a:rPr lang="en-GB" dirty="0" smtClean="0"/>
              <a:t> of September to 5</a:t>
            </a:r>
            <a:r>
              <a:rPr lang="en-GB" baseline="30000" dirty="0" smtClean="0"/>
              <a:t>th</a:t>
            </a:r>
            <a:r>
              <a:rPr lang="en-GB" dirty="0" smtClean="0"/>
              <a:t> September 1666</a:t>
            </a:r>
          </a:p>
          <a:p>
            <a:r>
              <a:rPr lang="en-GB" dirty="0" smtClean="0"/>
              <a:t>Fire started in a bakery on Pudding Lane </a:t>
            </a:r>
          </a:p>
          <a:p>
            <a:r>
              <a:rPr lang="en-GB" dirty="0" smtClean="0"/>
              <a:t>Consumed more than 13200 houses, 87 churches, St Pauls Cathedral, most of the buildings of the city authorities and destroyed the homes of 70 000 of the city’s 80 000 habitants</a:t>
            </a:r>
          </a:p>
          <a:p>
            <a:r>
              <a:rPr lang="en-GB" dirty="0" smtClean="0"/>
              <a:t>Only 6 verified deaths were recorded but this is on the basis that the death of the poor wouldn’t be recorded</a:t>
            </a:r>
          </a:p>
          <a:p>
            <a:r>
              <a:rPr lang="en-GB" dirty="0" smtClean="0"/>
              <a:t>Londoners blamed the French </a:t>
            </a:r>
            <a:r>
              <a:rPr lang="en-GB" smtClean="0"/>
              <a:t>and Dutch </a:t>
            </a:r>
            <a:endParaRPr lang="en-GB" dirty="0" smtClean="0"/>
          </a:p>
          <a:p>
            <a:endParaRPr lang="en-GB" dirty="0"/>
          </a:p>
        </p:txBody>
      </p:sp>
    </p:spTree>
    <p:extLst>
      <p:ext uri="{BB962C8B-B14F-4D97-AF65-F5344CB8AC3E}">
        <p14:creationId xmlns:p14="http://schemas.microsoft.com/office/powerpoint/2010/main" val="9386986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234</Words>
  <Application>Microsoft Office PowerPoint</Application>
  <PresentationFormat>Widescreen</PresentationFormat>
  <Paragraphs>19</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Key Events of Samuel Pepys</vt:lpstr>
      <vt:lpstr>His Diary</vt:lpstr>
      <vt:lpstr>The Great Fire of London</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Key Events of Samuel Pepys</dc:title>
  <dc:creator>Saskia C Pleece (154353)</dc:creator>
  <cp:lastModifiedBy>Saskia C Pleece (154353)</cp:lastModifiedBy>
  <cp:revision>3</cp:revision>
  <dcterms:created xsi:type="dcterms:W3CDTF">2016-11-30T11:06:15Z</dcterms:created>
  <dcterms:modified xsi:type="dcterms:W3CDTF">2016-11-30T11:21:59Z</dcterms:modified>
</cp:coreProperties>
</file>