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/>
              <a:t>Speech (1877/79) – Chief Joseph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Chloe and David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7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Chief Joseph - Life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Native Name: </a:t>
            </a:r>
            <a:r>
              <a:rPr lang="en-GB" dirty="0" err="1" smtClean="0"/>
              <a:t>Hinmatóowyalahtq̓it</a:t>
            </a:r>
            <a:endParaRPr lang="en-GB" dirty="0" smtClean="0"/>
          </a:p>
          <a:p>
            <a:r>
              <a:rPr lang="en-GB" dirty="0" smtClean="0"/>
              <a:t>Born: March 3</a:t>
            </a:r>
            <a:r>
              <a:rPr lang="en-GB" baseline="30000" dirty="0" smtClean="0"/>
              <a:t>rd</a:t>
            </a:r>
            <a:r>
              <a:rPr lang="en-GB" dirty="0" smtClean="0"/>
              <a:t> 1840 Wallowa Valley, Oregon</a:t>
            </a:r>
          </a:p>
          <a:p>
            <a:r>
              <a:rPr lang="en-GB" dirty="0" smtClean="0"/>
              <a:t>Died: September 21</a:t>
            </a:r>
            <a:r>
              <a:rPr lang="en-GB" baseline="30000" dirty="0" smtClean="0"/>
              <a:t>st</a:t>
            </a:r>
            <a:r>
              <a:rPr lang="en-GB" dirty="0" smtClean="0"/>
              <a:t> 1904 (64) Natural Causes (broken heart)</a:t>
            </a:r>
          </a:p>
          <a:p>
            <a:r>
              <a:rPr lang="en-GB" dirty="0" smtClean="0"/>
              <a:t>Known for: Nez Perce leader 1871-1904</a:t>
            </a:r>
          </a:p>
          <a:p>
            <a:r>
              <a:rPr lang="en-GB" dirty="0" smtClean="0"/>
              <a:t>Also Known as : Chief Joseph / Young Joseph / Joseph the Younger</a:t>
            </a:r>
          </a:p>
          <a:p>
            <a:r>
              <a:rPr lang="en-GB" dirty="0" smtClean="0"/>
              <a:t>Succeeded his father as Nez Perce leader, a native American Tribe indigenous to the Wallowa Valley, North-eastern Oregon. He led the tribe through their most tumultuous period in their contemporary history when the US government moved them out of their native land.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05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President Hayes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President Hayes: 19</a:t>
            </a:r>
            <a:r>
              <a:rPr lang="en-GB" baseline="30000" dirty="0" smtClean="0"/>
              <a:t>th</a:t>
            </a:r>
            <a:r>
              <a:rPr lang="en-GB" dirty="0" smtClean="0"/>
              <a:t> US President (March 4</a:t>
            </a:r>
            <a:r>
              <a:rPr lang="en-GB" baseline="30000" dirty="0" smtClean="0"/>
              <a:t>th</a:t>
            </a:r>
            <a:r>
              <a:rPr lang="en-GB" dirty="0" smtClean="0"/>
              <a:t> 1874 – March 4</a:t>
            </a:r>
            <a:r>
              <a:rPr lang="en-GB" baseline="30000" dirty="0" smtClean="0"/>
              <a:t>th</a:t>
            </a:r>
            <a:r>
              <a:rPr lang="en-GB" dirty="0" smtClean="0"/>
              <a:t> 1881)</a:t>
            </a:r>
          </a:p>
          <a:p>
            <a:r>
              <a:rPr lang="en-GB" dirty="0" smtClean="0"/>
              <a:t>Full Name: Rutherford Birchard Hayes</a:t>
            </a:r>
          </a:p>
          <a:p>
            <a:r>
              <a:rPr lang="en-GB" dirty="0" smtClean="0"/>
              <a:t>Born: October 4</a:t>
            </a:r>
            <a:r>
              <a:rPr lang="en-GB" baseline="30000" dirty="0" smtClean="0"/>
              <a:t>th</a:t>
            </a:r>
            <a:r>
              <a:rPr lang="en-GB" dirty="0" smtClean="0"/>
              <a:t> 1822, Delaware, Ohio</a:t>
            </a:r>
          </a:p>
          <a:p>
            <a:r>
              <a:rPr lang="en-GB" dirty="0" smtClean="0"/>
              <a:t>Died: January 17</a:t>
            </a:r>
            <a:r>
              <a:rPr lang="en-GB" baseline="30000" dirty="0" smtClean="0"/>
              <a:t>th</a:t>
            </a:r>
            <a:r>
              <a:rPr lang="en-GB" dirty="0" smtClean="0"/>
              <a:t> 1893 (70), Fremomt, Ohio</a:t>
            </a:r>
          </a:p>
          <a:p>
            <a:r>
              <a:rPr lang="en-GB" dirty="0" smtClean="0"/>
              <a:t>Political Party: Republican – (1854-1893)</a:t>
            </a:r>
          </a:p>
          <a:p>
            <a:r>
              <a:rPr lang="en-GB" dirty="0" smtClean="0"/>
              <a:t>Profession: Lawyer</a:t>
            </a:r>
          </a:p>
          <a:p>
            <a:r>
              <a:rPr lang="en-GB" dirty="0" smtClean="0"/>
              <a:t>Religion: Methodism </a:t>
            </a:r>
          </a:p>
          <a:p>
            <a:r>
              <a:rPr lang="en-GB" dirty="0" smtClean="0"/>
              <a:t>Wars: American Civil War – Battle of South Mountain – Valley of Campaigns of 1864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42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Howard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Full Name: Oliver Otis Howard</a:t>
            </a:r>
          </a:p>
          <a:p>
            <a:r>
              <a:rPr lang="en-GB" dirty="0" smtClean="0"/>
              <a:t>Born: November 8</a:t>
            </a:r>
            <a:r>
              <a:rPr lang="en-GB" baseline="30000" dirty="0" smtClean="0"/>
              <a:t>th</a:t>
            </a:r>
            <a:r>
              <a:rPr lang="en-GB" dirty="0" smtClean="0"/>
              <a:t> 1830, Leeds Maine</a:t>
            </a:r>
          </a:p>
          <a:p>
            <a:r>
              <a:rPr lang="en-GB" dirty="0" smtClean="0"/>
              <a:t>Died: October 26</a:t>
            </a:r>
            <a:r>
              <a:rPr lang="en-GB" baseline="30000" dirty="0" smtClean="0"/>
              <a:t>th</a:t>
            </a:r>
            <a:r>
              <a:rPr lang="en-GB" dirty="0" smtClean="0"/>
              <a:t> 1909 (78), Burlington, Vermont</a:t>
            </a:r>
          </a:p>
          <a:p>
            <a:r>
              <a:rPr lang="en-GB" dirty="0" smtClean="0"/>
              <a:t>Wars: Numerous including; American Civil War, First Battle of Ball Run, Battle of Seven Pines, Carolinas Campaign.</a:t>
            </a:r>
          </a:p>
          <a:p>
            <a:r>
              <a:rPr lang="en-GB" dirty="0" smtClean="0"/>
              <a:t>Awards: Thanks of Congress Award</a:t>
            </a:r>
          </a:p>
          <a:p>
            <a:r>
              <a:rPr lang="en-GB" dirty="0" smtClean="0"/>
              <a:t>President Howard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00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 and Public Speeches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619" y="2405791"/>
            <a:ext cx="8825659" cy="4233906"/>
          </a:xfrm>
        </p:spPr>
        <p:txBody>
          <a:bodyPr>
            <a:normAutofit/>
          </a:bodyPr>
          <a:lstStyle/>
          <a:p>
            <a:r>
              <a:rPr lang="en-GB" dirty="0"/>
              <a:t>It is an effective way of telling one side of the story</a:t>
            </a:r>
          </a:p>
          <a:p>
            <a:r>
              <a:rPr lang="en-GB" dirty="0"/>
              <a:t>The use of Narrative techniques :</a:t>
            </a:r>
          </a:p>
          <a:p>
            <a:r>
              <a:rPr lang="en-GB" dirty="0"/>
              <a:t>persuasion </a:t>
            </a:r>
          </a:p>
          <a:p>
            <a:r>
              <a:rPr lang="en-GB" dirty="0"/>
              <a:t>cause and effect </a:t>
            </a:r>
          </a:p>
          <a:p>
            <a:r>
              <a:rPr lang="en-GB" dirty="0"/>
              <a:t>compare and contrast </a:t>
            </a:r>
          </a:p>
          <a:p>
            <a:r>
              <a:rPr lang="en-GB" dirty="0"/>
              <a:t>Appeal to emotion</a:t>
            </a:r>
          </a:p>
          <a:p>
            <a:r>
              <a:rPr lang="en-GB" dirty="0"/>
              <a:t>A clear structure that leads the audience through the speech understanding the information that is presented.</a:t>
            </a:r>
          </a:p>
          <a:p>
            <a:r>
              <a:rPr lang="en-GB" dirty="0"/>
              <a:t>A clear audience (Chief Josephs is addressed to the President)</a:t>
            </a:r>
          </a:p>
          <a:p>
            <a:r>
              <a:rPr lang="en-GB" dirty="0"/>
              <a:t>The closing line is something that people will remember (“</a:t>
            </a:r>
            <a:r>
              <a:rPr lang="en-GB" dirty="0" err="1"/>
              <a:t>Hin</a:t>
            </a:r>
            <a:r>
              <a:rPr lang="en-GB" dirty="0"/>
              <a:t>-</a:t>
            </a:r>
            <a:r>
              <a:rPr lang="en-GB" dirty="0" err="1"/>
              <a:t>mah</a:t>
            </a:r>
            <a:r>
              <a:rPr lang="en-GB" dirty="0"/>
              <a:t>-too-yah-</a:t>
            </a:r>
            <a:r>
              <a:rPr lang="en-GB" dirty="0" err="1"/>
              <a:t>lat</a:t>
            </a:r>
            <a:r>
              <a:rPr lang="en-GB" dirty="0"/>
              <a:t>-</a:t>
            </a:r>
            <a:r>
              <a:rPr lang="en-GB" dirty="0" err="1"/>
              <a:t>kekht</a:t>
            </a:r>
            <a:r>
              <a:rPr lang="en-GB" dirty="0"/>
              <a:t> has spoken for his people”)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18726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</TotalTime>
  <Words>320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Speech (1877/79) – Chief Joseph</vt:lpstr>
      <vt:lpstr>Chief Joseph - Life</vt:lpstr>
      <vt:lpstr>President Hayes</vt:lpstr>
      <vt:lpstr>General Howard</vt:lpstr>
      <vt:lpstr>Formal and Public Speeches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(1877/79) – Chief Joseph</dc:title>
  <dc:creator>David Voller (142691)</dc:creator>
  <cp:lastModifiedBy>David Voller (142691)</cp:lastModifiedBy>
  <cp:revision>4</cp:revision>
  <dcterms:created xsi:type="dcterms:W3CDTF">2016-11-30T10:57:10Z</dcterms:created>
  <dcterms:modified xsi:type="dcterms:W3CDTF">2016-11-30T11:30:35Z</dcterms:modified>
</cp:coreProperties>
</file>