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05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621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24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194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615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42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291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35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40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919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89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A90F5-08D2-4A75-AA41-7DF8FCCC106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54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Make your life easy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Using Word to manage your 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621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rmAutofit/>
          </a:bodyPr>
          <a:lstStyle/>
          <a:p>
            <a:r>
              <a:rPr lang="en-GB" dirty="0"/>
              <a:t>Choose Bibliography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dirty="0" smtClean="0"/>
              <a:t>and it is created in an established format for you!</a:t>
            </a:r>
            <a:endParaRPr lang="en-GB" sz="32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501008"/>
            <a:ext cx="6552381" cy="26292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8816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</p:spPr>
        <p:txBody>
          <a:bodyPr>
            <a:normAutofit fontScale="90000"/>
          </a:bodyPr>
          <a:lstStyle/>
          <a:p>
            <a:r>
              <a:rPr lang="en-GB" dirty="0"/>
              <a:t>You can also insert footnotes,</a:t>
            </a:r>
            <a:br>
              <a:rPr lang="en-GB" dirty="0"/>
            </a:br>
            <a:r>
              <a:rPr lang="en-GB" dirty="0"/>
              <a:t>Click on Insert Footnote followed by Insert Citation and a footnote will appear at the bottom of the page.</a:t>
            </a:r>
            <a:br>
              <a:rPr lang="en-GB" dirty="0"/>
            </a:b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857" y="3506038"/>
            <a:ext cx="2314286" cy="71428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691680" y="4365104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Footnotes are all automatically renumbered if you move the text around.</a:t>
            </a:r>
          </a:p>
        </p:txBody>
      </p:sp>
    </p:spTree>
    <p:extLst>
      <p:ext uri="{BB962C8B-B14F-4D97-AF65-F5344CB8AC3E}">
        <p14:creationId xmlns:p14="http://schemas.microsoft.com/office/powerpoint/2010/main" val="157834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Click on References in the ribbon and then find Manage Sources</a:t>
            </a:r>
            <a:br>
              <a:rPr lang="en-GB" dirty="0" smtClean="0"/>
            </a:br>
            <a:endParaRPr lang="en-GB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92896"/>
            <a:ext cx="8208912" cy="29681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6701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r>
              <a:rPr lang="en-GB" dirty="0" smtClean="0"/>
              <a:t>Click on it and the following box appears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0"/>
            <a:ext cx="7992887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2162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Click on New</a:t>
            </a:r>
            <a:br>
              <a:rPr lang="en-GB" dirty="0"/>
            </a:b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7920880" cy="5760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8846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en-GB" dirty="0"/>
              <a:t>Choose your source type and fill in the details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37" y="2132856"/>
            <a:ext cx="8467931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6319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en-GB" dirty="0"/>
              <a:t>It will then appear on your master list and on the list for the current document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1" y="5805264"/>
            <a:ext cx="8653773" cy="720080"/>
          </a:xfrm>
        </p:spPr>
        <p:txBody>
          <a:bodyPr>
            <a:normAutofit fontScale="25000" lnSpcReduction="20000"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12800" dirty="0"/>
              <a:t>Close</a:t>
            </a:r>
          </a:p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60848"/>
            <a:ext cx="8653773" cy="3443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9423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240360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If you click on Insert Citation, then the list for the current document appears and you can select the source you are referencing the quote from.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92896"/>
            <a:ext cx="7752381" cy="3761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4353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0346"/>
          </a:xfrm>
        </p:spPr>
        <p:txBody>
          <a:bodyPr>
            <a:normAutofit fontScale="90000"/>
          </a:bodyPr>
          <a:lstStyle/>
          <a:p>
            <a:r>
              <a:rPr lang="en-GB" dirty="0"/>
              <a:t>If you want to add anything to the citation e.g. a page number, use Edit Citation – click on the citation and then choose edit</a:t>
            </a:r>
            <a:br>
              <a:rPr lang="en-GB" dirty="0"/>
            </a:b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501008"/>
            <a:ext cx="6768752" cy="2736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5366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en-GB" dirty="0"/>
              <a:t>You can create a Bibliography too!</a:t>
            </a:r>
            <a:br>
              <a:rPr lang="en-GB" dirty="0"/>
            </a:br>
            <a:r>
              <a:rPr lang="en-GB" dirty="0"/>
              <a:t>Click on Bibliography</a:t>
            </a:r>
            <a:br>
              <a:rPr lang="en-GB" dirty="0"/>
            </a:b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890" y="2060575"/>
            <a:ext cx="5620220" cy="40655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8290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140</Words>
  <Application>Microsoft Office PowerPoint</Application>
  <PresentationFormat>On-screen Show (4:3)</PresentationFormat>
  <Paragraphs>18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Make your life easy</vt:lpstr>
      <vt:lpstr>Click on References in the ribbon and then find Manage Sources </vt:lpstr>
      <vt:lpstr>Click on it and the following box appears</vt:lpstr>
      <vt:lpstr>Click on New </vt:lpstr>
      <vt:lpstr>Choose your source type and fill in the details </vt:lpstr>
      <vt:lpstr>It will then appear on your master list and on the list for the current document </vt:lpstr>
      <vt:lpstr>If you click on Insert Citation, then the list for the current document appears and you can select the source you are referencing the quote from.  </vt:lpstr>
      <vt:lpstr>If you want to add anything to the citation e.g. a page number, use Edit Citation – click on the citation and then choose edit </vt:lpstr>
      <vt:lpstr>You can create a Bibliography too! Click on Bibliography </vt:lpstr>
      <vt:lpstr>Choose Bibliography  and it is created in an established format for you!</vt:lpstr>
      <vt:lpstr>You can also insert footnotes, Click on Insert Footnote followed by Insert Citation and a footnote will appear at the bottom of the page. 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Make your life easy</dc:title>
  <dc:creator>Anne Lancaster</dc:creator>
  <cp:lastModifiedBy>Anne Lancaster</cp:lastModifiedBy>
  <cp:revision>2</cp:revision>
  <dcterms:created xsi:type="dcterms:W3CDTF">2012-06-27T12:05:35Z</dcterms:created>
  <dcterms:modified xsi:type="dcterms:W3CDTF">2012-06-27T12:21:23Z</dcterms:modified>
</cp:coreProperties>
</file>