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62" r:id="rId5"/>
    <p:sldId id="258" r:id="rId6"/>
    <p:sldId id="265" r:id="rId7"/>
    <p:sldId id="260" r:id="rId8"/>
    <p:sldId id="259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A643-7906-614D-9CB6-8AA0817FE1CB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6B4F-D77B-0A42-9230-4C1C20BFC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1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60513-B3F7-704D-9943-52EAB874E983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3A061-AEB7-BF44-91F5-DC6B9501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9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905000"/>
            <a:ext cx="8915399" cy="2262781"/>
          </a:xfrm>
        </p:spPr>
        <p:txBody>
          <a:bodyPr/>
          <a:lstStyle/>
          <a:p>
            <a:r>
              <a:rPr lang="de-DE" dirty="0" smtClean="0"/>
              <a:t>Abtreibung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Von Clara und Megan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042" y="3733800"/>
            <a:ext cx="4114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817" y="436065"/>
            <a:ext cx="39052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196" y="433001"/>
            <a:ext cx="8911687" cy="1280890"/>
          </a:xfrm>
        </p:spPr>
        <p:txBody>
          <a:bodyPr/>
          <a:lstStyle/>
          <a:p>
            <a:r>
              <a:rPr lang="de-DE" dirty="0" smtClean="0"/>
              <a:t>Unterschiedliche Ansichten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30032" y="1447515"/>
            <a:ext cx="39765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</a:t>
            </a: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Risiko für Schwangere wird verringert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Das Recht für sich selber zu entscheiden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Die Schwangerschaft stammt aus einer Vergewaltigung / </a:t>
            </a:r>
            <a:r>
              <a:rPr lang="de-DE" dirty="0" smtClean="0"/>
              <a:t>Missbrauch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Angst vor finanziellem Absturz bei behinderten </a:t>
            </a:r>
            <a:r>
              <a:rPr lang="de-DE" dirty="0" smtClean="0"/>
              <a:t>Kindern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Spezielle </a:t>
            </a:r>
            <a:r>
              <a:rPr lang="de-DE" dirty="0" smtClean="0"/>
              <a:t>Bedürfnisse, es ist </a:t>
            </a:r>
            <a:r>
              <a:rPr lang="de-DE" dirty="0"/>
              <a:t>schwer sich </a:t>
            </a:r>
            <a:r>
              <a:rPr lang="de-DE" dirty="0" smtClean="0"/>
              <a:t>um sie zu kümmern</a:t>
            </a:r>
            <a:endParaRPr lang="de-DE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72200" y="1447515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</a:t>
            </a:r>
            <a:r>
              <a:rPr lang="en-GB" dirty="0" err="1" smtClean="0"/>
              <a:t>egen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Jedes Baby </a:t>
            </a:r>
            <a:r>
              <a:rPr lang="de-DE" dirty="0" smtClean="0"/>
              <a:t>hat </a:t>
            </a:r>
            <a:r>
              <a:rPr lang="de-DE" dirty="0"/>
              <a:t>das Recht auf Leben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wird die Möglichkeit einer großen Liebe zum Kind durch die Abtreibung genommen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Ungeborene können Schmerzen haben.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Wer Sex haben kann, sollte sich auch dieser Verantwortung stellen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Depression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648200"/>
            <a:ext cx="3165542" cy="21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Vokabular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9144000" cy="4387222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ie </a:t>
            </a:r>
            <a:r>
              <a:rPr lang="en-GB" dirty="0" err="1" smtClean="0"/>
              <a:t>Schwangerschaft</a:t>
            </a:r>
            <a:r>
              <a:rPr lang="en-GB" dirty="0" smtClean="0"/>
              <a:t> </a:t>
            </a:r>
            <a:r>
              <a:rPr lang="en-GB" dirty="0" smtClean="0"/>
              <a:t>– </a:t>
            </a:r>
            <a:r>
              <a:rPr lang="en-GB" dirty="0" smtClean="0"/>
              <a:t>Pregnancy</a:t>
            </a:r>
          </a:p>
          <a:p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Schwangerschaft</a:t>
            </a:r>
            <a:r>
              <a:rPr lang="en-GB" dirty="0" smtClean="0"/>
              <a:t> </a:t>
            </a:r>
            <a:r>
              <a:rPr lang="en-GB" u="sng" dirty="0" err="1" smtClean="0"/>
              <a:t>ab</a:t>
            </a:r>
            <a:r>
              <a:rPr lang="en-GB" dirty="0" err="1" smtClean="0"/>
              <a:t>brechen</a:t>
            </a:r>
            <a:r>
              <a:rPr lang="en-GB" dirty="0"/>
              <a:t> </a:t>
            </a:r>
            <a:r>
              <a:rPr lang="en-GB" dirty="0" smtClean="0"/>
              <a:t>/ </a:t>
            </a:r>
            <a:r>
              <a:rPr lang="en-GB" dirty="0" err="1" smtClean="0"/>
              <a:t>beenden</a:t>
            </a:r>
            <a:endParaRPr lang="en-GB" dirty="0" smtClean="0"/>
          </a:p>
          <a:p>
            <a:r>
              <a:rPr lang="en-GB" dirty="0" err="1"/>
              <a:t>s</a:t>
            </a:r>
            <a:r>
              <a:rPr lang="en-GB" dirty="0" err="1" smtClean="0"/>
              <a:t>chwanger</a:t>
            </a:r>
            <a:r>
              <a:rPr lang="en-GB" dirty="0" smtClean="0"/>
              <a:t> sein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ie </a:t>
            </a:r>
            <a:r>
              <a:rPr lang="en-GB" dirty="0" err="1" smtClean="0"/>
              <a:t>c</a:t>
            </a:r>
            <a:r>
              <a:rPr lang="en-GB" dirty="0" err="1" smtClean="0"/>
              <a:t>hirurgische</a:t>
            </a:r>
            <a:r>
              <a:rPr lang="en-GB" dirty="0" smtClean="0"/>
              <a:t> </a:t>
            </a:r>
            <a:r>
              <a:rPr lang="en-GB" dirty="0" err="1" smtClean="0"/>
              <a:t>Abtreibung</a:t>
            </a:r>
            <a:r>
              <a:rPr lang="en-GB" dirty="0" smtClean="0"/>
              <a:t>- surgical abortion </a:t>
            </a:r>
          </a:p>
          <a:p>
            <a:r>
              <a:rPr lang="en-GB" dirty="0"/>
              <a:t>d</a:t>
            </a:r>
            <a:r>
              <a:rPr lang="en-GB" dirty="0" smtClean="0"/>
              <a:t>ie </a:t>
            </a:r>
            <a:r>
              <a:rPr lang="en-GB" dirty="0" err="1" smtClean="0"/>
              <a:t>Absaug-Methode</a:t>
            </a:r>
            <a:r>
              <a:rPr lang="en-GB" dirty="0" smtClean="0"/>
              <a:t>- </a:t>
            </a:r>
            <a:r>
              <a:rPr lang="en-GB" dirty="0" smtClean="0"/>
              <a:t>suction method 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ie </a:t>
            </a:r>
            <a:r>
              <a:rPr lang="en-GB" dirty="0" err="1" smtClean="0"/>
              <a:t>Fortsetzung</a:t>
            </a:r>
            <a:r>
              <a:rPr lang="en-GB" dirty="0" smtClean="0"/>
              <a:t> </a:t>
            </a:r>
            <a:r>
              <a:rPr lang="en-GB" dirty="0" smtClean="0"/>
              <a:t>– </a:t>
            </a:r>
            <a:r>
              <a:rPr lang="en-GB" dirty="0" smtClean="0"/>
              <a:t>continuation   </a:t>
            </a:r>
            <a:r>
              <a:rPr lang="en-GB" dirty="0" err="1" smtClean="0"/>
              <a:t>etwas</a:t>
            </a:r>
            <a:r>
              <a:rPr lang="en-GB" dirty="0" smtClean="0"/>
              <a:t>  </a:t>
            </a:r>
            <a:r>
              <a:rPr lang="en-GB" u="sng" dirty="0" err="1" smtClean="0"/>
              <a:t>fort</a:t>
            </a:r>
            <a:r>
              <a:rPr lang="en-GB" dirty="0" err="1" smtClean="0"/>
              <a:t>setzen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ie </a:t>
            </a:r>
            <a:r>
              <a:rPr lang="en-GB" dirty="0" err="1" smtClean="0"/>
              <a:t>Fruchtbarkeit</a:t>
            </a:r>
            <a:r>
              <a:rPr lang="en-GB" dirty="0" smtClean="0"/>
              <a:t> – the fertility </a:t>
            </a:r>
          </a:p>
          <a:p>
            <a:r>
              <a:rPr lang="en-GB" dirty="0"/>
              <a:t>d</a:t>
            </a:r>
            <a:r>
              <a:rPr lang="en-GB" dirty="0" smtClean="0"/>
              <a:t>ie </a:t>
            </a:r>
            <a:r>
              <a:rPr lang="en-GB" dirty="0" err="1" smtClean="0"/>
              <a:t>Vergewaltigung</a:t>
            </a:r>
            <a:r>
              <a:rPr lang="en-GB" dirty="0" smtClean="0"/>
              <a:t> </a:t>
            </a:r>
            <a:r>
              <a:rPr lang="en-GB" dirty="0" smtClean="0"/>
              <a:t>– Rape </a:t>
            </a:r>
            <a:r>
              <a:rPr lang="en-GB" dirty="0" smtClean="0"/>
              <a:t>   </a:t>
            </a:r>
            <a:r>
              <a:rPr lang="en-GB" dirty="0" err="1" smtClean="0"/>
              <a:t>vergewaltigen</a:t>
            </a:r>
            <a:r>
              <a:rPr lang="en-GB" dirty="0" smtClean="0"/>
              <a:t> +AKK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ie </a:t>
            </a:r>
            <a:r>
              <a:rPr lang="en-GB" dirty="0" err="1" smtClean="0"/>
              <a:t>s</a:t>
            </a:r>
            <a:r>
              <a:rPr lang="en-GB" dirty="0" err="1" smtClean="0"/>
              <a:t>peziellen</a:t>
            </a:r>
            <a:r>
              <a:rPr lang="en-GB" dirty="0" smtClean="0"/>
              <a:t> </a:t>
            </a:r>
            <a:r>
              <a:rPr lang="en-GB" dirty="0" err="1"/>
              <a:t>Bedürfnisse</a:t>
            </a:r>
            <a:r>
              <a:rPr lang="en-GB" dirty="0"/>
              <a:t> </a:t>
            </a:r>
            <a:r>
              <a:rPr lang="en-GB" dirty="0" smtClean="0"/>
              <a:t>– special needs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2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Ende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55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Abtreibung?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Volle Bezeichnung: Schwangerschaftsabbruch </a:t>
            </a:r>
          </a:p>
          <a:p>
            <a:r>
              <a:rPr lang="de-DE" dirty="0" smtClean="0"/>
              <a:t>Absichtliche, vorzeitige Beendigung einer Schwangerschaft.  </a:t>
            </a:r>
          </a:p>
          <a:p>
            <a:r>
              <a:rPr lang="de-DE" dirty="0" smtClean="0"/>
              <a:t>Geschieht meist aus medizinischen oder persönlichen Gründen</a:t>
            </a:r>
          </a:p>
          <a:p>
            <a:r>
              <a:rPr lang="de-DE" dirty="0" smtClean="0"/>
              <a:t>Medizinischer Begriff 'Abort' beinhaltet auch Fehlgeburten (</a:t>
            </a:r>
            <a:r>
              <a:rPr lang="de-DE" dirty="0" err="1" smtClean="0"/>
              <a:t>Spontanabort</a:t>
            </a:r>
            <a:r>
              <a:rPr lang="de-DE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" y="3886200"/>
            <a:ext cx="4005179" cy="30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Methoden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610600" cy="51054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2</a:t>
            </a:r>
            <a:r>
              <a:rPr lang="de-DE" dirty="0" smtClean="0"/>
              <a:t> Methoden </a:t>
            </a:r>
          </a:p>
          <a:p>
            <a:r>
              <a:rPr lang="de-DE" dirty="0" smtClean="0"/>
              <a:t>Medikamentöse Abtreibung oder Abtreibungspille </a:t>
            </a:r>
          </a:p>
          <a:p>
            <a:pPr lvl="1"/>
            <a:r>
              <a:rPr lang="de-DE" dirty="0"/>
              <a:t>1 </a:t>
            </a:r>
            <a:r>
              <a:rPr lang="de-DE" dirty="0" smtClean="0"/>
              <a:t>Tablette, </a:t>
            </a:r>
            <a:r>
              <a:rPr lang="de-DE" dirty="0"/>
              <a:t>nach 24-48 </a:t>
            </a:r>
            <a:r>
              <a:rPr lang="de-DE" dirty="0" smtClean="0"/>
              <a:t>Stunden </a:t>
            </a:r>
          </a:p>
          <a:p>
            <a:pPr lvl="1"/>
            <a:r>
              <a:rPr lang="de-DE" dirty="0"/>
              <a:t>Es bricht die </a:t>
            </a:r>
            <a:r>
              <a:rPr lang="de-DE" dirty="0" smtClean="0"/>
              <a:t>Gebärmutterschleimhaut</a:t>
            </a:r>
          </a:p>
          <a:p>
            <a:pPr lvl="1"/>
            <a:r>
              <a:rPr lang="de-DE" dirty="0" smtClean="0"/>
              <a:t>Bis zur 7 Schwangerschaftswochen </a:t>
            </a:r>
          </a:p>
          <a:p>
            <a:endParaRPr lang="de-DE" dirty="0"/>
          </a:p>
          <a:p>
            <a:r>
              <a:rPr lang="de-DE" dirty="0" smtClean="0"/>
              <a:t>Chirurgische Abtreibung </a:t>
            </a:r>
          </a:p>
          <a:p>
            <a:pPr lvl="1"/>
            <a:r>
              <a:rPr lang="de-DE" dirty="0"/>
              <a:t>Absaug-Methode- häufigste Form der Abtreibung - bis zur 12. Woche </a:t>
            </a:r>
            <a:r>
              <a:rPr lang="de-DE" dirty="0" smtClean="0"/>
              <a:t>-  </a:t>
            </a:r>
          </a:p>
          <a:p>
            <a:pPr lvl="1"/>
            <a:r>
              <a:rPr lang="de-DE" dirty="0"/>
              <a:t>Ausschabung (Curettage)- Curette (einem löffelartigen Instrument) </a:t>
            </a:r>
            <a:r>
              <a:rPr lang="de-DE" dirty="0" smtClean="0"/>
              <a:t>ausgeschabt</a:t>
            </a:r>
          </a:p>
          <a:p>
            <a:pPr lvl="1"/>
            <a:r>
              <a:rPr lang="de-DE" dirty="0"/>
              <a:t>drei Spätabtreibungen nach 13 </a:t>
            </a:r>
            <a:r>
              <a:rPr lang="de-DE" dirty="0" smtClean="0"/>
              <a:t>Woche</a:t>
            </a:r>
            <a:r>
              <a:rPr lang="de-DE" dirty="0"/>
              <a:t>: Prostaglandin-Methode, Kalium-Chlorid-Methode, Kaiserschnitt 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57200"/>
            <a:ext cx="4114800" cy="3153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359" y="3777508"/>
            <a:ext cx="3276600" cy="2720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076" y="2548783"/>
            <a:ext cx="1640411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Steinzeit: </a:t>
            </a:r>
          </a:p>
          <a:p>
            <a:pPr lvl="1"/>
            <a:r>
              <a:rPr lang="de-DE" dirty="0"/>
              <a:t>Intuitives Wissen über abtreibende Wirkungen mancher Pflanzen</a:t>
            </a:r>
          </a:p>
          <a:p>
            <a:r>
              <a:rPr lang="de-DE" dirty="0" smtClean="0"/>
              <a:t>Ägypten, Griechenland, Rom </a:t>
            </a:r>
          </a:p>
          <a:p>
            <a:r>
              <a:rPr lang="de-DE" dirty="0" smtClean="0"/>
              <a:t>Mittelalter </a:t>
            </a:r>
          </a:p>
          <a:p>
            <a:pPr lvl="1"/>
            <a:r>
              <a:rPr lang="de-DE" dirty="0" smtClean="0"/>
              <a:t>Hauptgrund Hexenverfolgung (Kirche, Hebammen) </a:t>
            </a:r>
          </a:p>
          <a:p>
            <a:pPr marL="400050" lvl="1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1851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5434"/>
            <a:ext cx="8915400" cy="458811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Mehrere Jahrhunderte in </a:t>
            </a:r>
            <a:r>
              <a:rPr lang="de-DE" dirty="0" smtClean="0"/>
              <a:t>anderen Kulturen, </a:t>
            </a:r>
            <a:r>
              <a:rPr lang="de-DE" dirty="0" smtClean="0"/>
              <a:t>Fra</a:t>
            </a:r>
            <a:r>
              <a:rPr lang="de-DE" dirty="0" smtClean="0"/>
              <a:t>uen </a:t>
            </a:r>
            <a:r>
              <a:rPr lang="de-DE" dirty="0" smtClean="0"/>
              <a:t>helfen einander</a:t>
            </a:r>
          </a:p>
          <a:p>
            <a:r>
              <a:rPr lang="de-DE" dirty="0" smtClean="0"/>
              <a:t>Abtreibung wurde sowohl im alten Rom als auch in Griechenland </a:t>
            </a:r>
            <a:r>
              <a:rPr lang="de-DE" dirty="0" smtClean="0"/>
              <a:t>durchgeführt</a:t>
            </a:r>
            <a:r>
              <a:rPr lang="de-DE" dirty="0" smtClean="0"/>
              <a:t> </a:t>
            </a:r>
            <a:r>
              <a:rPr lang="de-DE" dirty="0" smtClean="0"/>
              <a:t>~ keine </a:t>
            </a:r>
            <a:r>
              <a:rPr lang="de-DE" dirty="0" smtClean="0"/>
              <a:t>Sorge </a:t>
            </a:r>
            <a:r>
              <a:rPr lang="de-DE" dirty="0" smtClean="0"/>
              <a:t>für das </a:t>
            </a:r>
            <a:r>
              <a:rPr lang="de-DE" dirty="0" smtClean="0"/>
              <a:t>Ungeborene</a:t>
            </a:r>
            <a:endParaRPr lang="de-DE" dirty="0" smtClean="0"/>
          </a:p>
          <a:p>
            <a:r>
              <a:rPr lang="de-DE" dirty="0" smtClean="0"/>
              <a:t>Aristotle, politics 7.16- wenn Paare Kinder im Übermaß haben, lassen Sie Abtreibung </a:t>
            </a:r>
            <a:r>
              <a:rPr lang="de-DE" dirty="0" smtClean="0"/>
              <a:t>machen</a:t>
            </a:r>
            <a:r>
              <a:rPr lang="de-DE" dirty="0" smtClean="0"/>
              <a:t>, </a:t>
            </a:r>
            <a:r>
              <a:rPr lang="de-DE" dirty="0" smtClean="0"/>
              <a:t>bevor Sinn und </a:t>
            </a:r>
            <a:r>
              <a:rPr lang="de-DE" dirty="0" smtClean="0"/>
              <a:t>Leben </a:t>
            </a:r>
            <a:r>
              <a:rPr lang="de-DE" dirty="0" smtClean="0"/>
              <a:t>begonnen </a:t>
            </a:r>
            <a:r>
              <a:rPr lang="de-DE" dirty="0" smtClean="0"/>
              <a:t>haben</a:t>
            </a:r>
          </a:p>
          <a:p>
            <a:r>
              <a:rPr lang="de-DE" dirty="0" smtClean="0"/>
              <a:t>U.K</a:t>
            </a:r>
            <a:r>
              <a:rPr lang="de-DE" dirty="0" smtClean="0"/>
              <a:t>.- Abtreibung war </a:t>
            </a:r>
            <a:r>
              <a:rPr lang="de-DE" dirty="0" smtClean="0"/>
              <a:t>ein krimineller Akt. </a:t>
            </a:r>
          </a:p>
          <a:p>
            <a:r>
              <a:rPr lang="de-DE" dirty="0" smtClean="0"/>
              <a:t>1803 </a:t>
            </a:r>
            <a:r>
              <a:rPr lang="de-DE" dirty="0" smtClean="0"/>
              <a:t>Abtreibung </a:t>
            </a:r>
            <a:r>
              <a:rPr lang="de-DE" dirty="0"/>
              <a:t>war illegal </a:t>
            </a:r>
            <a:r>
              <a:rPr lang="de-DE" dirty="0" smtClean="0"/>
              <a:t>und </a:t>
            </a:r>
            <a:r>
              <a:rPr lang="de-DE" dirty="0" smtClean="0"/>
              <a:t>konnte zur </a:t>
            </a:r>
            <a:r>
              <a:rPr lang="de-DE" dirty="0"/>
              <a:t>Todesstrafe </a:t>
            </a:r>
            <a:r>
              <a:rPr lang="de-DE" dirty="0" smtClean="0"/>
              <a:t>führen</a:t>
            </a:r>
            <a:r>
              <a:rPr lang="de-DE" dirty="0"/>
              <a:t>~ </a:t>
            </a:r>
            <a:endParaRPr lang="de-DE" dirty="0" smtClean="0"/>
          </a:p>
          <a:p>
            <a:r>
              <a:rPr lang="de-DE" dirty="0" smtClean="0"/>
              <a:t>1837 </a:t>
            </a:r>
            <a:r>
              <a:rPr lang="de-DE" dirty="0"/>
              <a:t>Das Gesetz wurde </a:t>
            </a:r>
            <a:r>
              <a:rPr lang="de-DE" dirty="0" smtClean="0"/>
              <a:t>abgeschafft. </a:t>
            </a:r>
            <a:endParaRPr lang="de-DE" dirty="0" smtClean="0"/>
          </a:p>
          <a:p>
            <a:r>
              <a:rPr lang="de-DE" dirty="0" smtClean="0"/>
              <a:t>1920ger nur, wenn </a:t>
            </a:r>
            <a:r>
              <a:rPr lang="de-DE" dirty="0" smtClean="0"/>
              <a:t>die Mutter ein </a:t>
            </a:r>
            <a:r>
              <a:rPr lang="de-DE" dirty="0" smtClean="0"/>
              <a:t>gesundheitliches Problem </a:t>
            </a:r>
            <a:r>
              <a:rPr lang="de-DE" dirty="0" smtClean="0"/>
              <a:t>hatte. </a:t>
            </a:r>
            <a:endParaRPr lang="de-DE" dirty="0" smtClean="0"/>
          </a:p>
          <a:p>
            <a:r>
              <a:rPr lang="de-DE" dirty="0"/>
              <a:t>L</a:t>
            </a:r>
            <a:r>
              <a:rPr lang="de-DE" dirty="0" smtClean="0"/>
              <a:t>eben muss erhalten werden! </a:t>
            </a:r>
            <a:endParaRPr lang="de-DE" dirty="0" smtClean="0"/>
          </a:p>
          <a:p>
            <a:r>
              <a:rPr lang="de-DE" dirty="0" smtClean="0"/>
              <a:t>1938, erste Abtreibung bei einem14 </a:t>
            </a:r>
            <a:r>
              <a:rPr lang="de-DE" dirty="0" smtClean="0"/>
              <a:t>Jahre </a:t>
            </a:r>
            <a:r>
              <a:rPr lang="de-DE" dirty="0" smtClean="0"/>
              <a:t>alten Mädchen. </a:t>
            </a:r>
          </a:p>
          <a:p>
            <a:r>
              <a:rPr lang="de-DE" dirty="0" smtClean="0"/>
              <a:t>Es</a:t>
            </a:r>
            <a:r>
              <a:rPr lang="de-DE" dirty="0" smtClean="0"/>
              <a:t> </a:t>
            </a:r>
            <a:r>
              <a:rPr lang="de-DE" dirty="0" smtClean="0"/>
              <a:t>war vergewaltigt worden</a:t>
            </a:r>
            <a:r>
              <a:rPr lang="de-DE" dirty="0"/>
              <a:t>. Erhaltung der psychischen </a:t>
            </a:r>
            <a:r>
              <a:rPr lang="de-DE" dirty="0" smtClean="0"/>
              <a:t>Gesundheit. </a:t>
            </a:r>
            <a:endParaRPr lang="de-DE" dirty="0" smtClean="0"/>
          </a:p>
          <a:p>
            <a:r>
              <a:rPr lang="de-DE" dirty="0" smtClean="0"/>
              <a:t>Das gilt auch </a:t>
            </a:r>
            <a:r>
              <a:rPr lang="de-DE" dirty="0" smtClean="0"/>
              <a:t>heute. </a:t>
            </a:r>
          </a:p>
        </p:txBody>
      </p:sp>
    </p:spTree>
    <p:extLst>
      <p:ext uri="{BB962C8B-B14F-4D97-AF65-F5344CB8AC3E}">
        <p14:creationId xmlns:p14="http://schemas.microsoft.com/office/powerpoint/2010/main" val="3257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Gesetze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81664"/>
            <a:ext cx="8915400" cy="3777622"/>
          </a:xfrm>
        </p:spPr>
        <p:txBody>
          <a:bodyPr/>
          <a:lstStyle/>
          <a:p>
            <a:r>
              <a:rPr lang="sk-SK" b="1" cap="all" dirty="0" smtClean="0"/>
              <a:t>§</a:t>
            </a:r>
            <a:r>
              <a:rPr lang="de-DE" b="1" cap="all" dirty="0" smtClean="0"/>
              <a:t> 218 </a:t>
            </a:r>
          </a:p>
          <a:p>
            <a:r>
              <a:rPr lang="sk-SK" dirty="0" smtClean="0"/>
              <a:t>https://www.profemina.org/info-abtreibung/straffreie-abtreibung/gesetze-zum-schwangerschaftsabbruch/§-218-stgb-schwangerschaftsabbruch/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Risiken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Fortsetzung</a:t>
            </a:r>
            <a:r>
              <a:rPr lang="en-GB" dirty="0"/>
              <a:t> </a:t>
            </a:r>
            <a:r>
              <a:rPr lang="en-GB" dirty="0" err="1"/>
              <a:t>der</a:t>
            </a:r>
            <a:r>
              <a:rPr lang="en-GB" dirty="0"/>
              <a:t> </a:t>
            </a:r>
            <a:r>
              <a:rPr lang="en-GB" dirty="0" err="1" smtClean="0"/>
              <a:t>Schwangerschaft</a:t>
            </a:r>
            <a:endParaRPr lang="de-DE" dirty="0" smtClean="0"/>
          </a:p>
          <a:p>
            <a:r>
              <a:rPr lang="de-DE" dirty="0" smtClean="0"/>
              <a:t>Negative Wirkung  auf die Fruchtbarkeit</a:t>
            </a:r>
            <a:r>
              <a:rPr lang="de-DE" dirty="0"/>
              <a:t>, wenn </a:t>
            </a:r>
            <a:r>
              <a:rPr lang="de-DE" dirty="0" smtClean="0"/>
              <a:t>die Frau</a:t>
            </a:r>
            <a:r>
              <a:rPr lang="de-DE" dirty="0" smtClean="0"/>
              <a:t> </a:t>
            </a:r>
            <a:r>
              <a:rPr lang="de-DE" dirty="0"/>
              <a:t>eine Infektion </a:t>
            </a:r>
            <a:r>
              <a:rPr lang="de-DE" dirty="0" smtClean="0"/>
              <a:t>hat</a:t>
            </a:r>
            <a:endParaRPr lang="de-D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5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Nebenwirkungen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88795"/>
            <a:ext cx="8915400" cy="5569205"/>
          </a:xfrm>
        </p:spPr>
        <p:txBody>
          <a:bodyPr/>
          <a:lstStyle/>
          <a:p>
            <a:r>
              <a:rPr lang="de-DE" dirty="0" smtClean="0"/>
              <a:t>Häufige Nebenwirkungen – more common side effects </a:t>
            </a:r>
          </a:p>
          <a:p>
            <a:pPr lvl="1"/>
            <a:r>
              <a:rPr lang="de-DE" dirty="0"/>
              <a:t>Starke Bauchschmerzen </a:t>
            </a:r>
            <a:r>
              <a:rPr lang="de-DE" dirty="0" smtClean="0"/>
              <a:t>– abdominal pains </a:t>
            </a:r>
            <a:endParaRPr lang="de-DE" dirty="0"/>
          </a:p>
          <a:p>
            <a:pPr lvl="1"/>
            <a:r>
              <a:rPr lang="de-DE" dirty="0" smtClean="0"/>
              <a:t>Übelkeit – nausea </a:t>
            </a:r>
          </a:p>
          <a:p>
            <a:pPr lvl="1"/>
            <a:r>
              <a:rPr lang="de-DE" dirty="0" smtClean="0"/>
              <a:t>Erbrechen – vomitting  </a:t>
            </a:r>
          </a:p>
          <a:p>
            <a:pPr lvl="1"/>
            <a:r>
              <a:rPr lang="de-DE" dirty="0" smtClean="0"/>
              <a:t>Durchfall – diarohea </a:t>
            </a:r>
          </a:p>
          <a:p>
            <a:pPr lvl="1"/>
            <a:r>
              <a:rPr lang="de-DE" dirty="0" smtClean="0"/>
              <a:t>Blutungen – bleeding </a:t>
            </a:r>
            <a:endParaRPr lang="de-DE" dirty="0"/>
          </a:p>
          <a:p>
            <a:pPr lvl="1"/>
            <a:endParaRPr lang="de-DE" dirty="0" smtClean="0"/>
          </a:p>
          <a:p>
            <a:r>
              <a:rPr lang="de-DE" dirty="0" smtClean="0"/>
              <a:t>Starke Nebenwirkungen </a:t>
            </a:r>
            <a:endParaRPr lang="de-DE" dirty="0"/>
          </a:p>
          <a:p>
            <a:pPr lvl="1"/>
            <a:r>
              <a:rPr lang="de-DE" dirty="0" smtClean="0"/>
              <a:t>Schwere Blutung – severe bleeding </a:t>
            </a:r>
          </a:p>
          <a:p>
            <a:pPr lvl="1"/>
            <a:r>
              <a:rPr lang="de-DE" dirty="0" smtClean="0"/>
              <a:t>Sepsis </a:t>
            </a:r>
            <a:r>
              <a:rPr lang="de-DE" dirty="0"/>
              <a:t>- eine systemische Reaktion des Organismus auf eine unkontrollierte Infektion</a:t>
            </a:r>
            <a:endParaRPr lang="de-DE" dirty="0" smtClean="0"/>
          </a:p>
          <a:p>
            <a:pPr lvl="1"/>
            <a:r>
              <a:rPr lang="de-DE" dirty="0"/>
              <a:t>Schädigung des </a:t>
            </a:r>
            <a:r>
              <a:rPr lang="de-DE" dirty="0" smtClean="0"/>
              <a:t>Gebärmutterhalses – cervical damage </a:t>
            </a:r>
            <a:endParaRPr lang="de-DE" dirty="0"/>
          </a:p>
          <a:p>
            <a:pPr lvl="1"/>
            <a:r>
              <a:rPr lang="de-DE" dirty="0"/>
              <a:t>Narbenbildung des </a:t>
            </a:r>
            <a:r>
              <a:rPr lang="de-DE" dirty="0" smtClean="0"/>
              <a:t>Uterus – uterine scarring </a:t>
            </a:r>
          </a:p>
          <a:p>
            <a:pPr lvl="1"/>
            <a:r>
              <a:rPr lang="de-DE" dirty="0" smtClean="0"/>
              <a:t>Andere </a:t>
            </a:r>
            <a:r>
              <a:rPr lang="de-DE" dirty="0" smtClean="0"/>
              <a:t>Organschäden </a:t>
            </a:r>
            <a:r>
              <a:rPr lang="de-DE" dirty="0" smtClean="0"/>
              <a:t>– other organ damage 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216" y="1676400"/>
            <a:ext cx="3122363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104" y="5010090"/>
            <a:ext cx="1895475" cy="18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598328"/>
            <a:ext cx="9224784" cy="11806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smtClean="0"/>
              <a:t>Persönliche Erfahrung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35" y="1990776"/>
            <a:ext cx="8915400" cy="3777622"/>
          </a:xfrm>
        </p:spPr>
        <p:txBody>
          <a:bodyPr/>
          <a:lstStyle/>
          <a:p>
            <a:r>
              <a:rPr lang="de-DE" dirty="0" smtClean="0"/>
              <a:t>Meine Freundin hat selber Erfahrung damit gemacht</a:t>
            </a:r>
          </a:p>
          <a:p>
            <a:r>
              <a:rPr lang="de-DE" dirty="0" smtClean="0"/>
              <a:t>E</a:t>
            </a:r>
            <a:r>
              <a:rPr lang="en-GB" dirty="0" err="1" smtClean="0"/>
              <a:t>ncephalocele</a:t>
            </a:r>
            <a:r>
              <a:rPr lang="en-GB" dirty="0" smtClean="0"/>
              <a:t> (</a:t>
            </a:r>
            <a:r>
              <a:rPr lang="de-DE" dirty="0" smtClean="0"/>
              <a:t>Loch in der Schädeldecke)</a:t>
            </a:r>
          </a:p>
          <a:p>
            <a:r>
              <a:rPr lang="de-DE" dirty="0" smtClean="0"/>
              <a:t>Test für Down-Syndrom in der </a:t>
            </a:r>
            <a:r>
              <a:rPr lang="de-DE" dirty="0" smtClean="0"/>
              <a:t>12. </a:t>
            </a:r>
            <a:r>
              <a:rPr lang="de-DE" dirty="0" smtClean="0"/>
              <a:t>Woche </a:t>
            </a:r>
          </a:p>
          <a:p>
            <a:r>
              <a:rPr lang="de-DE" dirty="0" smtClean="0"/>
              <a:t>Untersuchung für Down-,  Edwards-, und </a:t>
            </a:r>
            <a:r>
              <a:rPr lang="de-DE" dirty="0" err="1" smtClean="0"/>
              <a:t>Patau-Syndrom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Amniozentese</a:t>
            </a:r>
            <a:endParaRPr lang="de-DE" dirty="0" smtClean="0"/>
          </a:p>
          <a:p>
            <a:r>
              <a:rPr lang="de-DE" dirty="0" smtClean="0"/>
              <a:t>Abtreibung in der </a:t>
            </a:r>
            <a:r>
              <a:rPr lang="de-DE" dirty="0" smtClean="0"/>
              <a:t>15. </a:t>
            </a:r>
            <a:r>
              <a:rPr lang="de-DE" dirty="0" smtClean="0"/>
              <a:t>Woche 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186776"/>
            <a:ext cx="3184358" cy="3184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762633"/>
            <a:ext cx="5105400" cy="28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5826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{6F99E86B-249B-9C46-8B52-040D27023A7A}tf16392424</Template>
  <TotalTime>1062</TotalTime>
  <Words>487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Abtreibung </vt:lpstr>
      <vt:lpstr>Was ist Abtreibung?</vt:lpstr>
      <vt:lpstr>Methoden </vt:lpstr>
      <vt:lpstr>Geschichte </vt:lpstr>
      <vt:lpstr>Geschichte </vt:lpstr>
      <vt:lpstr>Gesetze </vt:lpstr>
      <vt:lpstr>Risiken </vt:lpstr>
      <vt:lpstr>Nebenwirkungen </vt:lpstr>
      <vt:lpstr>Persönliche Erfahrung </vt:lpstr>
      <vt:lpstr>Unterschiedliche Ansichten </vt:lpstr>
      <vt:lpstr>Vokabular </vt:lpstr>
      <vt:lpstr>Das Ende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Howard</dc:creator>
  <cp:lastModifiedBy>Jutta M. Gumpricht-Kim</cp:lastModifiedBy>
  <cp:revision>143</cp:revision>
  <dcterms:created xsi:type="dcterms:W3CDTF">2017-01-03T00:41:06Z</dcterms:created>
  <dcterms:modified xsi:type="dcterms:W3CDTF">2017-01-24T12:34:27Z</dcterms:modified>
</cp:coreProperties>
</file>