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Waffentechnik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Alex and Eoghan</a:t>
            </a:r>
            <a:endParaRPr lang="en-GB" dirty="0"/>
          </a:p>
        </p:txBody>
      </p:sp>
      <p:pic>
        <p:nvPicPr>
          <p:cNvPr id="1026" name="Picture 2" descr="Image result for nuclear wea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68" y="4591107"/>
            <a:ext cx="4382529" cy="2191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ological weapon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46" y="87319"/>
            <a:ext cx="3756454" cy="2585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waffentechn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11" y="2214598"/>
            <a:ext cx="2772118" cy="2079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Überblick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Was </a:t>
            </a:r>
            <a:r>
              <a:rPr lang="en-GB" dirty="0" err="1" smtClean="0"/>
              <a:t>haben</a:t>
            </a:r>
            <a:r>
              <a:rPr lang="en-GB" dirty="0" smtClean="0"/>
              <a:t> </a:t>
            </a:r>
            <a:r>
              <a:rPr lang="en-GB" dirty="0" err="1" smtClean="0"/>
              <a:t>wir</a:t>
            </a:r>
            <a:r>
              <a:rPr lang="en-GB" dirty="0" smtClean="0"/>
              <a:t> </a:t>
            </a:r>
            <a:r>
              <a:rPr lang="en-GB" dirty="0" err="1" smtClean="0"/>
              <a:t>heute</a:t>
            </a:r>
            <a:r>
              <a:rPr lang="en-GB" dirty="0" smtClean="0"/>
              <a:t> </a:t>
            </a:r>
            <a:r>
              <a:rPr lang="de-DE" dirty="0" smtClean="0"/>
              <a:t>gelernt</a:t>
            </a:r>
            <a:r>
              <a:rPr lang="en-GB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Die Gefahren von </a:t>
            </a:r>
            <a:r>
              <a:rPr lang="en-GB" dirty="0" err="1" smtClean="0"/>
              <a:t>Waffen</a:t>
            </a:r>
            <a:r>
              <a:rPr lang="en-GB" dirty="0" smtClean="0"/>
              <a:t>: </a:t>
            </a:r>
            <a:r>
              <a:rPr lang="en-GB" dirty="0" err="1" smtClean="0"/>
              <a:t>Kindersoldaten</a:t>
            </a:r>
            <a:r>
              <a:rPr lang="en-GB" dirty="0" smtClean="0"/>
              <a:t>, </a:t>
            </a:r>
            <a:r>
              <a:rPr lang="en-GB" dirty="0" err="1" smtClean="0"/>
              <a:t>Terroristen</a:t>
            </a:r>
            <a:r>
              <a:rPr lang="en-GB" dirty="0" smtClean="0"/>
              <a:t> </a:t>
            </a:r>
            <a:r>
              <a:rPr lang="en-GB" dirty="0" err="1" smtClean="0"/>
              <a:t>usw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Die Vereinigten Staaten und </a:t>
            </a:r>
            <a:r>
              <a:rPr lang="de-DE" dirty="0" smtClean="0"/>
              <a:t>die Waffen-Besessenheit.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Die verschiedenen Aspekte von Massenvernichtungswaffen.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err="1"/>
              <a:t>E</a:t>
            </a:r>
            <a:r>
              <a:rPr lang="en-GB" dirty="0" err="1" smtClean="0"/>
              <a:t>igentümlich</a:t>
            </a:r>
            <a:r>
              <a:rPr lang="en-GB" dirty="0" smtClean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de-DE" dirty="0" smtClean="0"/>
              <a:t>ausschlaggebend</a:t>
            </a:r>
            <a:r>
              <a:rPr lang="en-GB" dirty="0" smtClean="0"/>
              <a:t> </a:t>
            </a:r>
            <a:r>
              <a:rPr lang="en-GB" dirty="0"/>
              <a:t>?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Die Rolle der VN.</a:t>
            </a:r>
            <a:endParaRPr lang="en-GB" dirty="0"/>
          </a:p>
        </p:txBody>
      </p:sp>
      <p:pic>
        <p:nvPicPr>
          <p:cNvPr id="10242" name="Picture 2" descr="Image result for uberb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2959" cy="1751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uberb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29" y="1996553"/>
            <a:ext cx="3360094" cy="1310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8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Vokabelstelle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293" y="1744580"/>
            <a:ext cx="10086116" cy="4133010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/>
          </a:p>
          <a:p>
            <a:r>
              <a:rPr lang="en-GB" smtClean="0"/>
              <a:t>Die </a:t>
            </a:r>
            <a:r>
              <a:rPr lang="en-GB" dirty="0" err="1" smtClean="0"/>
              <a:t>Waffentechnik</a:t>
            </a:r>
            <a:r>
              <a:rPr lang="en-GB" dirty="0" smtClean="0"/>
              <a:t>- </a:t>
            </a:r>
            <a:r>
              <a:rPr lang="en-GB" dirty="0"/>
              <a:t>W</a:t>
            </a:r>
            <a:r>
              <a:rPr lang="en-GB" dirty="0" smtClean="0"/>
              <a:t>eapons technology</a:t>
            </a:r>
          </a:p>
          <a:p>
            <a:r>
              <a:rPr lang="en-GB" dirty="0" smtClean="0"/>
              <a:t>Ruanda- Rwanda (Central-southern African country)</a:t>
            </a:r>
          </a:p>
          <a:p>
            <a:r>
              <a:rPr lang="en-GB" dirty="0" smtClean="0"/>
              <a:t>Die </a:t>
            </a:r>
            <a:r>
              <a:rPr lang="en-GB" dirty="0" err="1" smtClean="0"/>
              <a:t>Kindersoldaten</a:t>
            </a:r>
            <a:r>
              <a:rPr lang="en-GB" dirty="0" smtClean="0"/>
              <a:t>- </a:t>
            </a:r>
            <a:r>
              <a:rPr lang="en-GB" dirty="0" smtClean="0"/>
              <a:t>Child soldiers</a:t>
            </a:r>
          </a:p>
          <a:p>
            <a:r>
              <a:rPr lang="en-GB" dirty="0" smtClean="0"/>
              <a:t>Die </a:t>
            </a:r>
            <a:r>
              <a:rPr lang="en-GB" dirty="0" err="1" smtClean="0"/>
              <a:t>Massenvernichtungswaffen</a:t>
            </a:r>
            <a:r>
              <a:rPr lang="en-GB" dirty="0" smtClean="0"/>
              <a:t>- </a:t>
            </a:r>
            <a:r>
              <a:rPr lang="en-GB" dirty="0" smtClean="0"/>
              <a:t>Weapons of mass destruction</a:t>
            </a:r>
          </a:p>
          <a:p>
            <a:r>
              <a:rPr lang="en-GB" dirty="0" smtClean="0"/>
              <a:t>Die </a:t>
            </a:r>
            <a:r>
              <a:rPr lang="en-GB" dirty="0" err="1" smtClean="0"/>
              <a:t>Atomwaffen</a:t>
            </a:r>
            <a:r>
              <a:rPr lang="en-GB" dirty="0" smtClean="0"/>
              <a:t>- </a:t>
            </a:r>
            <a:r>
              <a:rPr lang="en-GB" dirty="0" smtClean="0"/>
              <a:t>Nuclear weapons</a:t>
            </a:r>
          </a:p>
          <a:p>
            <a:r>
              <a:rPr lang="en-GB" dirty="0" smtClean="0"/>
              <a:t>Die </a:t>
            </a:r>
            <a:r>
              <a:rPr lang="en-GB" dirty="0" err="1" smtClean="0"/>
              <a:t>Biowaffenkonventionen</a:t>
            </a:r>
            <a:r>
              <a:rPr lang="en-GB" dirty="0" smtClean="0"/>
              <a:t>- </a:t>
            </a:r>
            <a:r>
              <a:rPr lang="en-GB" dirty="0" smtClean="0"/>
              <a:t>Agreement banning the use of biological weapons.</a:t>
            </a:r>
          </a:p>
          <a:p>
            <a:r>
              <a:rPr lang="en-GB" dirty="0" err="1" smtClean="0"/>
              <a:t>dieVereinten</a:t>
            </a:r>
            <a:r>
              <a:rPr lang="en-GB" dirty="0" smtClean="0"/>
              <a:t> </a:t>
            </a:r>
            <a:r>
              <a:rPr lang="en-GB" dirty="0" err="1" smtClean="0"/>
              <a:t>Nationen</a:t>
            </a:r>
            <a:r>
              <a:rPr lang="en-GB" dirty="0" smtClean="0"/>
              <a:t>- </a:t>
            </a:r>
            <a:r>
              <a:rPr lang="en-GB" dirty="0"/>
              <a:t>U</a:t>
            </a:r>
            <a:r>
              <a:rPr lang="en-GB" dirty="0" smtClean="0"/>
              <a:t>nited Nations (UN)</a:t>
            </a:r>
          </a:p>
          <a:p>
            <a:r>
              <a:rPr lang="en-GB" dirty="0" smtClean="0"/>
              <a:t>Die </a:t>
            </a:r>
            <a:r>
              <a:rPr lang="en-GB" dirty="0" err="1" smtClean="0"/>
              <a:t>Kriegsführung</a:t>
            </a:r>
            <a:r>
              <a:rPr lang="en-GB" dirty="0" smtClean="0"/>
              <a:t>- </a:t>
            </a:r>
            <a:r>
              <a:rPr lang="en-GB" dirty="0" smtClean="0"/>
              <a:t>Warfare</a:t>
            </a:r>
          </a:p>
          <a:p>
            <a:r>
              <a:rPr lang="en-GB" dirty="0"/>
              <a:t>die </a:t>
            </a:r>
            <a:r>
              <a:rPr lang="en-GB" dirty="0" err="1"/>
              <a:t>Mordrate</a:t>
            </a:r>
            <a:r>
              <a:rPr lang="en-GB" dirty="0"/>
              <a:t> pro </a:t>
            </a:r>
            <a:r>
              <a:rPr lang="en-GB" dirty="0" smtClean="0"/>
              <a:t>Kopf - Murder </a:t>
            </a:r>
            <a:r>
              <a:rPr lang="en-GB" dirty="0" smtClean="0"/>
              <a:t>rate per </a:t>
            </a:r>
            <a:r>
              <a:rPr lang="en-GB" dirty="0" smtClean="0"/>
              <a:t>capita</a:t>
            </a:r>
          </a:p>
          <a:p>
            <a:r>
              <a:rPr lang="en-GB" dirty="0" smtClean="0"/>
              <a:t>Der </a:t>
            </a:r>
            <a:r>
              <a:rPr lang="en-GB" dirty="0" err="1" smtClean="0"/>
              <a:t>Selbstmordattentäter</a:t>
            </a:r>
            <a:r>
              <a:rPr lang="en-GB" dirty="0" smtClean="0"/>
              <a:t> – suicide killer</a:t>
            </a:r>
          </a:p>
          <a:p>
            <a:r>
              <a:rPr lang="en-GB" dirty="0" smtClean="0"/>
              <a:t>Der </a:t>
            </a:r>
            <a:r>
              <a:rPr lang="en-GB" dirty="0" err="1" smtClean="0"/>
              <a:t>Frieden</a:t>
            </a:r>
            <a:r>
              <a:rPr lang="en-GB" dirty="0" smtClean="0"/>
              <a:t> - peace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Image result for waffentech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57" y="1744579"/>
            <a:ext cx="3269947" cy="46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6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4800" b="1" dirty="0" smtClean="0"/>
              <a:t>Inhaltsseite</a:t>
            </a:r>
            <a:endParaRPr lang="de-D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Was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Waffen</a:t>
            </a:r>
            <a:r>
              <a:rPr lang="en-GB" dirty="0" smtClean="0"/>
              <a:t> und </a:t>
            </a:r>
            <a:r>
              <a:rPr lang="en-GB" dirty="0" err="1" smtClean="0"/>
              <a:t>warum</a:t>
            </a:r>
            <a:r>
              <a:rPr lang="en-GB" dirty="0" smtClean="0"/>
              <a:t>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/>
              <a:t>g</a:t>
            </a:r>
            <a:r>
              <a:rPr lang="en-GB" dirty="0" err="1" smtClean="0"/>
              <a:t>efährlich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/>
              <a:t>p</a:t>
            </a:r>
            <a:r>
              <a:rPr lang="en-GB" dirty="0" err="1" smtClean="0"/>
              <a:t>aar</a:t>
            </a:r>
            <a:r>
              <a:rPr lang="en-GB" dirty="0" smtClean="0"/>
              <a:t> </a:t>
            </a:r>
            <a:r>
              <a:rPr lang="en-GB" dirty="0" err="1" smtClean="0"/>
              <a:t>Fakten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Massenvernichtungswaffen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Chemische</a:t>
            </a:r>
            <a:r>
              <a:rPr lang="en-GB" dirty="0" smtClean="0"/>
              <a:t> </a:t>
            </a:r>
            <a:r>
              <a:rPr lang="en-GB" dirty="0" err="1" smtClean="0"/>
              <a:t>Waffen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Biologische</a:t>
            </a:r>
            <a:r>
              <a:rPr lang="en-GB" dirty="0" smtClean="0"/>
              <a:t> </a:t>
            </a:r>
            <a:r>
              <a:rPr lang="en-GB" dirty="0" err="1" smtClean="0"/>
              <a:t>Waffen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Kriegsführung</a:t>
            </a:r>
            <a:r>
              <a:rPr lang="en-GB" dirty="0" smtClean="0"/>
              <a:t> </a:t>
            </a:r>
            <a:r>
              <a:rPr lang="en-GB" dirty="0"/>
              <a:t>der </a:t>
            </a:r>
            <a:r>
              <a:rPr lang="en-GB" dirty="0" err="1"/>
              <a:t>vierten</a:t>
            </a:r>
            <a:r>
              <a:rPr lang="en-GB" dirty="0"/>
              <a:t> </a:t>
            </a:r>
            <a:r>
              <a:rPr lang="en-GB" dirty="0" smtClean="0"/>
              <a:t>Generation”</a:t>
            </a:r>
          </a:p>
          <a:p>
            <a:r>
              <a:rPr lang="de-DE" dirty="0"/>
              <a:t>Die Rolle der </a:t>
            </a:r>
            <a:r>
              <a:rPr lang="de-DE" dirty="0" smtClean="0"/>
              <a:t>United Nations (UN)</a:t>
            </a:r>
          </a:p>
          <a:p>
            <a:r>
              <a:rPr lang="de-DE" dirty="0" smtClean="0"/>
              <a:t>Überblick</a:t>
            </a:r>
          </a:p>
          <a:p>
            <a:r>
              <a:rPr lang="de-DE" dirty="0" smtClean="0"/>
              <a:t>Vokabelseite</a:t>
            </a:r>
            <a:endParaRPr lang="en-GB" dirty="0"/>
          </a:p>
        </p:txBody>
      </p:sp>
      <p:pic>
        <p:nvPicPr>
          <p:cNvPr id="2050" name="Picture 2" descr="Image result for waffentech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56" y="0"/>
            <a:ext cx="3253344" cy="1829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ffentech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11" y="4110083"/>
            <a:ext cx="3047332" cy="2175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Die Gefahren von </a:t>
            </a:r>
            <a:r>
              <a:rPr lang="de-DE" b="1" dirty="0" smtClean="0"/>
              <a:t>Waffen</a:t>
            </a:r>
            <a:endParaRPr lang="de-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21226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Jedermann </a:t>
            </a:r>
            <a:r>
              <a:rPr lang="en-GB" sz="3200" dirty="0" err="1" smtClean="0"/>
              <a:t>könnte</a:t>
            </a:r>
            <a:r>
              <a:rPr lang="en-GB" sz="3200" dirty="0" smtClean="0"/>
              <a:t> </a:t>
            </a:r>
            <a:r>
              <a:rPr lang="en-GB" sz="3200" dirty="0" err="1"/>
              <a:t>W</a:t>
            </a:r>
            <a:r>
              <a:rPr lang="en-GB" sz="3200" dirty="0" err="1" smtClean="0"/>
              <a:t>affen</a:t>
            </a:r>
            <a:r>
              <a:rPr lang="en-GB" sz="3200" dirty="0" smtClean="0"/>
              <a:t> </a:t>
            </a:r>
            <a:r>
              <a:rPr lang="en-GB" sz="3200" dirty="0" err="1" smtClean="0"/>
              <a:t>benutzen</a:t>
            </a:r>
            <a:r>
              <a:rPr lang="en-GB" sz="3200" dirty="0" smtClean="0"/>
              <a:t>.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z.B</a:t>
            </a:r>
            <a:r>
              <a:rPr lang="en-GB" sz="3200" dirty="0" smtClean="0"/>
              <a:t>. </a:t>
            </a:r>
            <a:r>
              <a:rPr lang="de-DE" sz="3200" dirty="0" smtClean="0"/>
              <a:t>Kindersoldaten</a:t>
            </a:r>
            <a:r>
              <a:rPr lang="en-GB" sz="3200" dirty="0" smtClean="0"/>
              <a:t> in Ruanda, 1994. </a:t>
            </a:r>
          </a:p>
          <a:p>
            <a:endParaRPr lang="en-GB" sz="3200" dirty="0" smtClean="0"/>
          </a:p>
          <a:p>
            <a:r>
              <a:rPr lang="en-US" sz="3200" dirty="0" smtClean="0"/>
              <a:t>D</a:t>
            </a:r>
            <a:r>
              <a:rPr lang="en-GB" sz="3200" dirty="0" smtClean="0"/>
              <a:t>as </a:t>
            </a:r>
            <a:r>
              <a:rPr lang="en-GB" sz="3200" dirty="0" err="1" smtClean="0"/>
              <a:t>sogennante</a:t>
            </a:r>
            <a:r>
              <a:rPr lang="en-GB" sz="3200" dirty="0" smtClean="0"/>
              <a:t> “</a:t>
            </a:r>
            <a:r>
              <a:rPr lang="en-GB" sz="3200" dirty="0" err="1" smtClean="0"/>
              <a:t>Machtgefühl</a:t>
            </a:r>
            <a:r>
              <a:rPr lang="en-GB" sz="3200" dirty="0" smtClean="0"/>
              <a:t>.”</a:t>
            </a:r>
          </a:p>
          <a:p>
            <a:endParaRPr lang="en-GB" dirty="0"/>
          </a:p>
        </p:txBody>
      </p:sp>
      <p:pic>
        <p:nvPicPr>
          <p:cNvPr id="3074" name="Picture 2" descr="Image result for child sold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36" y="44410"/>
            <a:ext cx="3599764" cy="2393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wandan genoc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32" y="4601346"/>
            <a:ext cx="3781168" cy="2126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wandan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1880" cy="1127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3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Ein</a:t>
            </a:r>
            <a:r>
              <a:rPr lang="en-GB" b="1" dirty="0" smtClean="0"/>
              <a:t> </a:t>
            </a:r>
            <a:r>
              <a:rPr lang="en-GB" b="1" dirty="0" err="1" smtClean="0"/>
              <a:t>paar</a:t>
            </a:r>
            <a:r>
              <a:rPr lang="en-GB" b="1" dirty="0" smtClean="0"/>
              <a:t> </a:t>
            </a:r>
            <a:r>
              <a:rPr lang="en-GB" b="1" dirty="0" err="1" smtClean="0"/>
              <a:t>Fakten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Umfrage im </a:t>
            </a:r>
            <a:r>
              <a:rPr lang="de-DE" sz="3200" dirty="0"/>
              <a:t>Oktober </a:t>
            </a:r>
            <a:r>
              <a:rPr lang="de-DE" sz="3200" dirty="0" smtClean="0"/>
              <a:t>2015:  </a:t>
            </a:r>
            <a:r>
              <a:rPr lang="de-DE" sz="3200" dirty="0"/>
              <a:t>43 %</a:t>
            </a:r>
            <a:r>
              <a:rPr lang="de-DE" sz="3200" dirty="0" smtClean="0"/>
              <a:t> </a:t>
            </a:r>
            <a:r>
              <a:rPr lang="de-DE" sz="3200" dirty="0"/>
              <a:t>der </a:t>
            </a:r>
            <a:r>
              <a:rPr lang="de-DE" sz="3200" dirty="0" smtClean="0"/>
              <a:t>Amerikaner</a:t>
            </a:r>
            <a:r>
              <a:rPr lang="de-DE" sz="3200" dirty="0"/>
              <a:t>, mindestens eine Schusswaffe </a:t>
            </a:r>
            <a:r>
              <a:rPr lang="de-DE" sz="3200" dirty="0" smtClean="0"/>
              <a:t> </a:t>
            </a:r>
            <a:r>
              <a:rPr lang="de-DE" sz="3200" dirty="0"/>
              <a:t>in einer </a:t>
            </a:r>
            <a:r>
              <a:rPr lang="de-DE" sz="3200" dirty="0" smtClean="0"/>
              <a:t>an</a:t>
            </a:r>
            <a:endParaRPr lang="de-DE" sz="3200" dirty="0"/>
          </a:p>
          <a:p>
            <a:r>
              <a:rPr lang="de-DE" sz="3200" dirty="0"/>
              <a:t>Jedes </a:t>
            </a:r>
            <a:r>
              <a:rPr lang="de-DE" sz="3200" dirty="0" smtClean="0"/>
              <a:t>Jahr </a:t>
            </a:r>
            <a:r>
              <a:rPr lang="de-DE" sz="3200" dirty="0"/>
              <a:t>in den </a:t>
            </a:r>
            <a:r>
              <a:rPr lang="de-DE" sz="3200" dirty="0" smtClean="0"/>
              <a:t>USA: </a:t>
            </a:r>
            <a:r>
              <a:rPr lang="de-DE" sz="3200" dirty="0"/>
              <a:t>mehr als 30.000 Menschen vorsätzlich oder aus Versehen bei Schießereien </a:t>
            </a:r>
            <a:r>
              <a:rPr lang="de-DE" sz="3200" dirty="0" smtClean="0"/>
              <a:t>getötet</a:t>
            </a:r>
            <a:endParaRPr lang="en-GB" sz="3200" dirty="0"/>
          </a:p>
        </p:txBody>
      </p:sp>
      <p:pic>
        <p:nvPicPr>
          <p:cNvPr id="4098" name="Picture 2" descr="Image result for us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82" y="0"/>
            <a:ext cx="3343618" cy="1671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un crime in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98232" cy="292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0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Massenvernichtungswaffen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781" y="3278660"/>
            <a:ext cx="10018713" cy="3015048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= eine </a:t>
            </a:r>
            <a:r>
              <a:rPr lang="de-DE" sz="2800" dirty="0"/>
              <a:t>Kategorie bestimmter </a:t>
            </a:r>
            <a:r>
              <a:rPr lang="de-DE" sz="2800" dirty="0" smtClean="0"/>
              <a:t>Waffen, </a:t>
            </a:r>
            <a:r>
              <a:rPr lang="de-DE" sz="2800" dirty="0"/>
              <a:t>die als besonders </a:t>
            </a:r>
            <a:r>
              <a:rPr lang="de-DE" sz="2800" dirty="0" smtClean="0"/>
              <a:t>zerstörerisch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angesehen werden.</a:t>
            </a:r>
          </a:p>
          <a:p>
            <a:endParaRPr lang="de-DE" sz="2800" dirty="0" smtClean="0"/>
          </a:p>
          <a:p>
            <a:r>
              <a:rPr lang="de-DE" sz="2800" dirty="0" smtClean="0"/>
              <a:t>Atomwaffen sind am beliebesten. </a:t>
            </a:r>
          </a:p>
          <a:p>
            <a:endParaRPr lang="de-DE" sz="2800" dirty="0"/>
          </a:p>
          <a:p>
            <a:r>
              <a:rPr lang="de-DE" sz="2800" dirty="0" smtClean="0"/>
              <a:t>Potenzial, viele Menschen zu töten.</a:t>
            </a:r>
          </a:p>
          <a:p>
            <a:pPr marL="0" indent="0">
              <a:buNone/>
            </a:pPr>
            <a:endParaRPr lang="de-DE" sz="41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 descr="Image result for massenvernichtungswaf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233" cy="225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assenvernichtungswaf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89" y="3765676"/>
            <a:ext cx="3922325" cy="2937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4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Chemische</a:t>
            </a:r>
            <a:r>
              <a:rPr lang="en-GB" b="1" dirty="0" smtClean="0"/>
              <a:t> </a:t>
            </a:r>
            <a:r>
              <a:rPr lang="en-GB" b="1" dirty="0" err="1" smtClean="0"/>
              <a:t>Waffen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= Massenvernichtungsmittel , viele </a:t>
            </a:r>
            <a:r>
              <a:rPr lang="de-DE" dirty="0"/>
              <a:t>Tote und Verwundete </a:t>
            </a:r>
            <a:endParaRPr lang="de-DE" dirty="0" smtClean="0"/>
          </a:p>
          <a:p>
            <a:r>
              <a:rPr lang="de-DE" dirty="0" smtClean="0"/>
              <a:t>Toxische Substanzen. </a:t>
            </a:r>
          </a:p>
          <a:p>
            <a:r>
              <a:rPr lang="de-DE" dirty="0"/>
              <a:t>R</a:t>
            </a:r>
            <a:r>
              <a:rPr lang="de-DE" dirty="0" smtClean="0"/>
              <a:t>elativ </a:t>
            </a:r>
            <a:r>
              <a:rPr lang="de-DE" dirty="0"/>
              <a:t>billig in der Herstellung. </a:t>
            </a:r>
            <a:endParaRPr lang="de-DE" dirty="0" smtClean="0"/>
          </a:p>
          <a:p>
            <a:r>
              <a:rPr lang="de-DE" dirty="0" smtClean="0"/>
              <a:t>Ersten Weltkrieg entwickelt.</a:t>
            </a:r>
            <a:endParaRPr lang="en-GB" dirty="0"/>
          </a:p>
        </p:txBody>
      </p:sp>
      <p:pic>
        <p:nvPicPr>
          <p:cNvPr id="6146" name="Picture 2" descr="Image result for chemische waf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4705" cy="2166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hemische waf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27" y="4399006"/>
            <a:ext cx="4016431" cy="1773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hemische waff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34" y="99927"/>
            <a:ext cx="3155680" cy="256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5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Biologische</a:t>
            </a:r>
            <a:r>
              <a:rPr lang="en-GB" b="1" dirty="0" smtClean="0"/>
              <a:t> </a:t>
            </a:r>
            <a:r>
              <a:rPr lang="en-GB" b="1" dirty="0" err="1" smtClean="0"/>
              <a:t>Waffen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= </a:t>
            </a:r>
            <a:r>
              <a:rPr lang="de-DE" dirty="0" smtClean="0"/>
              <a:t>Massenvernichtungswaffen, </a:t>
            </a:r>
            <a:r>
              <a:rPr lang="de-DE" dirty="0"/>
              <a:t>bei denen </a:t>
            </a:r>
            <a:r>
              <a:rPr lang="de-DE" dirty="0" smtClean="0"/>
              <a:t>Krankheitserreger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als</a:t>
            </a:r>
            <a:r>
              <a:rPr lang="de-DE" dirty="0"/>
              <a:t> </a:t>
            </a:r>
            <a:r>
              <a:rPr lang="de-DE" dirty="0" smtClean="0"/>
              <a:t>Waffe</a:t>
            </a:r>
            <a:r>
              <a:rPr lang="de-DE" dirty="0"/>
              <a:t> eingesetzt werden.</a:t>
            </a:r>
            <a:r>
              <a:rPr lang="de-DE" b="1" dirty="0"/>
              <a:t> </a:t>
            </a:r>
            <a:endParaRPr lang="de-DE" b="1" dirty="0" smtClean="0"/>
          </a:p>
          <a:p>
            <a:r>
              <a:rPr lang="de-DE" dirty="0" smtClean="0"/>
              <a:t>Zweiter Weltkrieg</a:t>
            </a:r>
          </a:p>
          <a:p>
            <a:r>
              <a:rPr lang="en-GB" dirty="0" smtClean="0"/>
              <a:t>1972- </a:t>
            </a:r>
            <a:r>
              <a:rPr lang="de-DE" dirty="0" smtClean="0"/>
              <a:t>Biowaffenkonvention</a:t>
            </a:r>
            <a:endParaRPr lang="en-GB" dirty="0" smtClean="0"/>
          </a:p>
          <a:p>
            <a:r>
              <a:rPr lang="en-GB" dirty="0" smtClean="0"/>
              <a:t>Verboten</a:t>
            </a:r>
            <a:endParaRPr lang="en-GB" dirty="0"/>
          </a:p>
        </p:txBody>
      </p:sp>
      <p:pic>
        <p:nvPicPr>
          <p:cNvPr id="7170" name="Picture 2" descr="Image result for biologische waf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1" y="593124"/>
            <a:ext cx="3811948" cy="2142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iologische waff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08" y="123567"/>
            <a:ext cx="2362952" cy="2065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biologische waff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76" y="4349191"/>
            <a:ext cx="4695568" cy="1960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/>
              <a:t>“</a:t>
            </a:r>
            <a:r>
              <a:rPr lang="en-GB" b="1" dirty="0" err="1"/>
              <a:t>Kriegsführung</a:t>
            </a:r>
            <a:r>
              <a:rPr lang="en-GB" b="1" dirty="0"/>
              <a:t> der </a:t>
            </a:r>
            <a:r>
              <a:rPr lang="en-GB" b="1" dirty="0" err="1"/>
              <a:t>vierten</a:t>
            </a:r>
            <a:r>
              <a:rPr lang="en-GB" b="1" dirty="0"/>
              <a:t> Generation”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Kleinere</a:t>
            </a:r>
            <a:r>
              <a:rPr lang="en-GB" dirty="0" smtClean="0"/>
              <a:t> </a:t>
            </a:r>
            <a:r>
              <a:rPr lang="en-GB" dirty="0" err="1" smtClean="0"/>
              <a:t>terroristische</a:t>
            </a:r>
            <a:r>
              <a:rPr lang="en-GB" dirty="0" smtClean="0"/>
              <a:t> </a:t>
            </a:r>
            <a:r>
              <a:rPr lang="en-GB" dirty="0" err="1" smtClean="0"/>
              <a:t>Gruppen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    </a:t>
            </a:r>
            <a:r>
              <a:rPr lang="en-GB" dirty="0" err="1" smtClean="0"/>
              <a:t>z.B</a:t>
            </a:r>
            <a:r>
              <a:rPr lang="en-GB" dirty="0" smtClean="0"/>
              <a:t> ISIS/ISIL. </a:t>
            </a:r>
          </a:p>
          <a:p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konventionelle</a:t>
            </a:r>
            <a:r>
              <a:rPr lang="en-GB" dirty="0"/>
              <a:t> </a:t>
            </a:r>
            <a:r>
              <a:rPr lang="en-GB" dirty="0" err="1" smtClean="0"/>
              <a:t>Kriegsführung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Politische</a:t>
            </a:r>
            <a:r>
              <a:rPr lang="en-GB" dirty="0"/>
              <a:t> </a:t>
            </a:r>
            <a:r>
              <a:rPr lang="en-GB" dirty="0" err="1" smtClean="0"/>
              <a:t>Ideologie</a:t>
            </a:r>
            <a:r>
              <a:rPr lang="en-GB" dirty="0" smtClean="0"/>
              <a:t>=</a:t>
            </a:r>
            <a:r>
              <a:rPr lang="en-GB" dirty="0" err="1" smtClean="0"/>
              <a:t>treibende</a:t>
            </a:r>
            <a:r>
              <a:rPr lang="en-GB" dirty="0" smtClean="0"/>
              <a:t> Kraft.</a:t>
            </a:r>
            <a:endParaRPr lang="en-GB" dirty="0"/>
          </a:p>
        </p:txBody>
      </p:sp>
      <p:pic>
        <p:nvPicPr>
          <p:cNvPr id="8194" name="Picture 2" descr="Image result for 4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45" y="2440458"/>
            <a:ext cx="4767265" cy="2942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4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81"/>
            <a:ext cx="2847789" cy="2168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0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Rolle der </a:t>
            </a:r>
            <a:r>
              <a:rPr lang="de-DE" b="1" dirty="0" smtClean="0"/>
              <a:t>Vereinten Nationen (VN</a:t>
            </a:r>
            <a:r>
              <a:rPr lang="de-DE" b="1" dirty="0"/>
              <a:t>)</a:t>
            </a:r>
            <a:r>
              <a:rPr lang="de-DE" dirty="0"/>
              <a:t/>
            </a:r>
            <a:br>
              <a:rPr lang="de-D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spielen </a:t>
            </a:r>
            <a:r>
              <a:rPr lang="de-DE" dirty="0"/>
              <a:t>in den Diskussionen über die Zukunft der internationalen Politik und G</a:t>
            </a:r>
            <a:r>
              <a:rPr lang="de-DE" dirty="0" smtClean="0"/>
              <a:t>ewalt </a:t>
            </a:r>
            <a:r>
              <a:rPr lang="de-DE" dirty="0"/>
              <a:t>eine eigentümliche Rolle. </a:t>
            </a:r>
            <a:endParaRPr lang="de-DE" dirty="0" smtClean="0"/>
          </a:p>
          <a:p>
            <a:r>
              <a:rPr lang="en-GB" dirty="0"/>
              <a:t>Macht der </a:t>
            </a:r>
            <a:r>
              <a:rPr lang="en-GB" dirty="0" smtClean="0"/>
              <a:t>Sanktionen.</a:t>
            </a:r>
          </a:p>
          <a:p>
            <a:r>
              <a:rPr lang="en-GB" dirty="0" err="1" smtClean="0"/>
              <a:t>z.B</a:t>
            </a:r>
            <a:r>
              <a:rPr lang="en-GB" dirty="0" smtClean="0"/>
              <a:t>. </a:t>
            </a:r>
            <a:r>
              <a:rPr lang="en-GB" dirty="0" err="1" smtClean="0"/>
              <a:t>Nordkorea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Schlüsselziele</a:t>
            </a:r>
            <a:r>
              <a:rPr lang="en-GB" dirty="0" smtClean="0"/>
              <a:t>: den </a:t>
            </a:r>
            <a:r>
              <a:rPr lang="en-GB" dirty="0" err="1" smtClean="0"/>
              <a:t>Frieden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bewahren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9218" name="Picture 2" descr="Image result for the 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3917" cy="1933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he 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2" y="4229099"/>
            <a:ext cx="3349679" cy="2256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132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353</TotalTime>
  <Words>292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Parallax</vt:lpstr>
      <vt:lpstr>Waffentechnik</vt:lpstr>
      <vt:lpstr>Inhaltsseite</vt:lpstr>
      <vt:lpstr>Die Gefahren von Waffen</vt:lpstr>
      <vt:lpstr>Ein paar Fakten</vt:lpstr>
      <vt:lpstr>Massenvernichtungswaffen</vt:lpstr>
      <vt:lpstr>Chemische Waffen</vt:lpstr>
      <vt:lpstr>Biologische Waffen</vt:lpstr>
      <vt:lpstr>“Kriegsführung der vierten Generation” </vt:lpstr>
      <vt:lpstr>Die Rolle der Vereinten Nationen (VN) </vt:lpstr>
      <vt:lpstr>Überblick</vt:lpstr>
      <vt:lpstr>Vokabelstelle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Waffentechnik</dc:title>
  <dc:creator>Alexander F Schumacher (154173)</dc:creator>
  <cp:lastModifiedBy>Jutta M. Gumpricht-Kim</cp:lastModifiedBy>
  <cp:revision>19</cp:revision>
  <dcterms:created xsi:type="dcterms:W3CDTF">2017-01-03T09:55:13Z</dcterms:created>
  <dcterms:modified xsi:type="dcterms:W3CDTF">2017-02-28T15:02:22Z</dcterms:modified>
</cp:coreProperties>
</file>