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9" r:id="rId4"/>
    <p:sldId id="256" r:id="rId5"/>
    <p:sldId id="261" r:id="rId6"/>
    <p:sldId id="262" r:id="rId7"/>
    <p:sldId id="25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0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6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8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7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404D-12CE-4AFE-92DF-992AB994F1F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51F7-A994-409B-B541-4E4DAC3A2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79" b="5161"/>
          <a:stretch/>
        </p:blipFill>
        <p:spPr>
          <a:xfrm>
            <a:off x="216310" y="275300"/>
            <a:ext cx="8839200" cy="63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3727" r="861" b="6238"/>
          <a:stretch/>
        </p:blipFill>
        <p:spPr>
          <a:xfrm>
            <a:off x="157316" y="255639"/>
            <a:ext cx="8908026" cy="61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" y="237817"/>
            <a:ext cx="8177980" cy="61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" b="7880"/>
          <a:stretch/>
        </p:blipFill>
        <p:spPr>
          <a:xfrm>
            <a:off x="281587" y="265473"/>
            <a:ext cx="8573415" cy="62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3817"/>
          <a:stretch/>
        </p:blipFill>
        <p:spPr>
          <a:xfrm>
            <a:off x="444910" y="255638"/>
            <a:ext cx="8040898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r="3441" b="6165"/>
          <a:stretch/>
        </p:blipFill>
        <p:spPr>
          <a:xfrm>
            <a:off x="186813" y="373625"/>
            <a:ext cx="8829368" cy="62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/>
          <a:stretch/>
        </p:blipFill>
        <p:spPr>
          <a:xfrm>
            <a:off x="147483" y="245806"/>
            <a:ext cx="8903901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r="2582" b="6881"/>
          <a:stretch/>
        </p:blipFill>
        <p:spPr>
          <a:xfrm>
            <a:off x="353961" y="176980"/>
            <a:ext cx="8790039" cy="63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Roberts</dc:creator>
  <cp:lastModifiedBy>Hannah Roberts</cp:lastModifiedBy>
  <cp:revision>3</cp:revision>
  <dcterms:created xsi:type="dcterms:W3CDTF">2017-03-21T15:02:45Z</dcterms:created>
  <dcterms:modified xsi:type="dcterms:W3CDTF">2017-03-21T15:08:18Z</dcterms:modified>
</cp:coreProperties>
</file>