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73E0-3D26-46AF-888A-15F40DD7F8F5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B1BE-F34B-456A-89F9-3B46ECDDB3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040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73E0-3D26-46AF-888A-15F40DD7F8F5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B1BE-F34B-456A-89F9-3B46ECDDB3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22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73E0-3D26-46AF-888A-15F40DD7F8F5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B1BE-F34B-456A-89F9-3B46ECDDB3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15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73E0-3D26-46AF-888A-15F40DD7F8F5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B1BE-F34B-456A-89F9-3B46ECDDB3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2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73E0-3D26-46AF-888A-15F40DD7F8F5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B1BE-F34B-456A-89F9-3B46ECDDB3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29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73E0-3D26-46AF-888A-15F40DD7F8F5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B1BE-F34B-456A-89F9-3B46ECDDB3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82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73E0-3D26-46AF-888A-15F40DD7F8F5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B1BE-F34B-456A-89F9-3B46ECDDB3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5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73E0-3D26-46AF-888A-15F40DD7F8F5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B1BE-F34B-456A-89F9-3B46ECDDB3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731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73E0-3D26-46AF-888A-15F40DD7F8F5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B1BE-F34B-456A-89F9-3B46ECDDB3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47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73E0-3D26-46AF-888A-15F40DD7F8F5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B1BE-F34B-456A-89F9-3B46ECDDB3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13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73E0-3D26-46AF-888A-15F40DD7F8F5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CB1BE-F34B-456A-89F9-3B46ECDDB3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15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A73E0-3D26-46AF-888A-15F40DD7F8F5}" type="datetimeFigureOut">
              <a:rPr lang="en-GB" smtClean="0"/>
              <a:t>04/04/2017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CB1BE-F34B-456A-89F9-3B46ECDDB3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20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151180"/>
            <a:ext cx="10515600" cy="1325563"/>
          </a:xfrm>
        </p:spPr>
        <p:txBody>
          <a:bodyPr/>
          <a:lstStyle/>
          <a:p>
            <a:r>
              <a:rPr lang="en-GB" dirty="0" smtClean="0"/>
              <a:t>Disability benefits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839787" y="1385705"/>
            <a:ext cx="5157787" cy="823912"/>
          </a:xfrm>
        </p:spPr>
        <p:txBody>
          <a:bodyPr/>
          <a:lstStyle/>
          <a:p>
            <a:r>
              <a:rPr lang="en-GB" dirty="0" smtClean="0"/>
              <a:t>Disability Living Allowance (DLA)</a:t>
            </a:r>
          </a:p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665161" y="1904633"/>
            <a:ext cx="5157787" cy="3684588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People </a:t>
            </a:r>
            <a:r>
              <a:rPr lang="en-GB" dirty="0" smtClean="0"/>
              <a:t>can only make a new claim for Disability Living Allowance (DLA) for children under 16.</a:t>
            </a:r>
          </a:p>
          <a:p>
            <a:r>
              <a:rPr lang="en-GB" dirty="0" smtClean="0"/>
              <a:t>It is not means tested, people could get it regardless of how much income or savings they have.</a:t>
            </a:r>
          </a:p>
          <a:p>
            <a:r>
              <a:rPr lang="en-GB" dirty="0" smtClean="0"/>
              <a:t>For adults DLA is being replaced by PIP.</a:t>
            </a:r>
          </a:p>
          <a:p>
            <a:pPr marL="0" indent="0">
              <a:buNone/>
            </a:pPr>
            <a:r>
              <a:rPr lang="en-GB" dirty="0" smtClean="0"/>
              <a:t>How much is DLA?</a:t>
            </a:r>
          </a:p>
          <a:p>
            <a:r>
              <a:rPr lang="en-GB" dirty="0" smtClean="0"/>
              <a:t>Children could get between £21.80 and £139.75 a week, depending on how severely their condition affects them.</a:t>
            </a:r>
          </a:p>
          <a:p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172200" y="1385705"/>
            <a:ext cx="5183188" cy="823912"/>
          </a:xfrm>
        </p:spPr>
        <p:txBody>
          <a:bodyPr/>
          <a:lstStyle/>
          <a:p>
            <a:r>
              <a:rPr lang="en-GB" dirty="0" smtClean="0"/>
              <a:t>Personal Independence Payment</a:t>
            </a:r>
          </a:p>
          <a:p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172199" y="1904633"/>
            <a:ext cx="5783239" cy="4755474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Personal Independence Payment (PIP) is paid if a person finds it difficult to carry out daily tasks or get about.</a:t>
            </a:r>
          </a:p>
          <a:p>
            <a:r>
              <a:rPr lang="en-GB" dirty="0" smtClean="0"/>
              <a:t>It is not means tested - people could get it regardless of how much income or savings they have.</a:t>
            </a:r>
          </a:p>
          <a:p>
            <a:r>
              <a:rPr lang="en-GB" dirty="0" smtClean="0"/>
              <a:t>To qualify for it people must: be aged between 16 and 64, have had these difficulties for three months and expect them to last for at least another nine months (unless they are terminally ill)</a:t>
            </a:r>
          </a:p>
          <a:p>
            <a:r>
              <a:rPr lang="en-GB" dirty="0" smtClean="0"/>
              <a:t>PIP is replacing Disability Living Allowance (DLA) for adults.</a:t>
            </a:r>
          </a:p>
          <a:p>
            <a:r>
              <a:rPr lang="en-GB" dirty="0" smtClean="0"/>
              <a:t>How much is PIP?</a:t>
            </a:r>
          </a:p>
          <a:p>
            <a:r>
              <a:rPr lang="en-GB" dirty="0" smtClean="0"/>
              <a:t>People could get between £21.80 and £139.75 a week, depending on how severely the condition affects individuals.</a:t>
            </a:r>
          </a:p>
          <a:p>
            <a:r>
              <a:rPr lang="en-GB" dirty="0" smtClean="0"/>
              <a:t>Reassessed every few years- whereas DLA's were for life for some people.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2013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Disability benefits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benefits</dc:title>
  <dc:creator>Hannah Roberts</dc:creator>
  <cp:lastModifiedBy>Hannah Roberts</cp:lastModifiedBy>
  <cp:revision>1</cp:revision>
  <dcterms:created xsi:type="dcterms:W3CDTF">2017-04-04T07:27:43Z</dcterms:created>
  <dcterms:modified xsi:type="dcterms:W3CDTF">2017-04-04T07:27:48Z</dcterms:modified>
</cp:coreProperties>
</file>