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5" r:id="rId7"/>
    <p:sldId id="261" r:id="rId8"/>
    <p:sldId id="266" r:id="rId9"/>
    <p:sldId id="262" r:id="rId10"/>
    <p:sldId id="267" r:id="rId11"/>
    <p:sldId id="263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507" y="2624505"/>
            <a:ext cx="8144134" cy="1373070"/>
          </a:xfrm>
        </p:spPr>
        <p:txBody>
          <a:bodyPr/>
          <a:lstStyle/>
          <a:p>
            <a:pPr algn="ctr"/>
            <a:r>
              <a:rPr lang="en-US" dirty="0"/>
              <a:t>Que de soucis!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038" y="4394200"/>
            <a:ext cx="8143875" cy="201307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en-US" sz="3200" b="1" i="1" dirty="0"/>
              <a:t>OBJECTIFS: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    -   étudier les soucis et les problèmes de trois générations</a:t>
            </a:r>
          </a:p>
          <a:p>
            <a:pPr algn="ctr"/>
            <a:r>
              <a:rPr lang="en-US" b="1" dirty="0"/>
              <a:t>  -   savoir </a:t>
            </a:r>
            <a:r>
              <a:rPr lang="en-US" b="1" dirty="0" err="1"/>
              <a:t>reconnaître</a:t>
            </a:r>
            <a:r>
              <a:rPr lang="en-US" b="1" dirty="0"/>
              <a:t> et utiliser les formes interrogatives</a:t>
            </a:r>
          </a:p>
          <a:p>
            <a:pPr algn="ctr"/>
            <a:r>
              <a:rPr lang="en-US" b="1" dirty="0"/>
              <a:t>-   s'assurer que vos notes sont utiles et bien </a:t>
            </a:r>
            <a:r>
              <a:rPr lang="en-US" b="1" dirty="0" err="1"/>
              <a:t>organisées</a:t>
            </a:r>
            <a:endParaRPr lang="en-US" b="1" dirty="0"/>
          </a:p>
          <a:p>
            <a:pPr algn="ctr"/>
            <a:endParaRPr lang="en-US" dirty="0"/>
          </a:p>
        </p:txBody>
      </p:sp>
      <p:pic>
        <p:nvPicPr>
          <p:cNvPr id="2050" name="Picture 2" descr="stressed people: Stressed businessman, sitting on desk in workplace with stressful background. Illust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372" y="228600"/>
            <a:ext cx="2083526" cy="2083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4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Traductions</a:t>
            </a:r>
            <a:r>
              <a:rPr lang="en-GB" dirty="0" smtClean="0"/>
              <a:t> </a:t>
            </a:r>
            <a:r>
              <a:rPr lang="en-GB" dirty="0" err="1" smtClean="0"/>
              <a:t>français</a:t>
            </a:r>
            <a:r>
              <a:rPr lang="en-GB" dirty="0" smtClean="0"/>
              <a:t> / </a:t>
            </a:r>
            <a:r>
              <a:rPr lang="en-GB" dirty="0" err="1" smtClean="0"/>
              <a:t>anglais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330" y="2558946"/>
            <a:ext cx="11129680" cy="359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98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Réponse</a:t>
            </a:r>
            <a:r>
              <a:rPr lang="en-GB" dirty="0" smtClean="0"/>
              <a:t> – </a:t>
            </a:r>
            <a:r>
              <a:rPr lang="en-GB" dirty="0" err="1" smtClean="0"/>
              <a:t>traduction</a:t>
            </a:r>
            <a:r>
              <a:rPr lang="en-GB" dirty="0" smtClean="0"/>
              <a:t> </a:t>
            </a:r>
            <a:r>
              <a:rPr lang="en-GB" dirty="0" err="1" smtClean="0"/>
              <a:t>français</a:t>
            </a:r>
            <a:r>
              <a:rPr lang="en-GB" dirty="0" smtClean="0"/>
              <a:t> / </a:t>
            </a:r>
            <a:r>
              <a:rPr lang="en-GB" dirty="0" err="1" smtClean="0"/>
              <a:t>anglais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214102" cy="4103116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Adolescence</a:t>
            </a:r>
          </a:p>
          <a:p>
            <a:pPr>
              <a:buNone/>
            </a:pP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/>
              <a:t>Since I started my periods, I have lots of spots on my face. I find it embarrassing. The other girls at school don’t have this problem. Because of that, I think, I don’t have a boyfriend. In fact, I find it difficult to make friends, boys or girls. My parents don’t allow me to go out at night, so I feel a bit isolated and lonely. I would quite like to go clubbing rather than stay in with my virtual friends. Computers are good but they are not enough.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24" y="708454"/>
            <a:ext cx="9613861" cy="1062681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Faites</a:t>
            </a:r>
            <a:r>
              <a:rPr lang="en-GB" sz="2400" dirty="0" smtClean="0"/>
              <a:t> </a:t>
            </a:r>
            <a:r>
              <a:rPr lang="en-GB" sz="2400" dirty="0" err="1" smtClean="0"/>
              <a:t>correspondre</a:t>
            </a:r>
            <a:r>
              <a:rPr lang="en-GB" sz="2400" dirty="0" smtClean="0"/>
              <a:t> questions et </a:t>
            </a:r>
            <a:r>
              <a:rPr lang="en-GB" sz="2400" dirty="0" err="1" smtClean="0"/>
              <a:t>réponses</a:t>
            </a:r>
            <a:r>
              <a:rPr lang="en-GB" sz="2400" dirty="0" smtClean="0"/>
              <a:t> .  Attention!!!</a:t>
            </a:r>
            <a:br>
              <a:rPr lang="en-GB" sz="2400" dirty="0" smtClean="0"/>
            </a:br>
            <a:r>
              <a:rPr lang="en-GB" sz="2400" dirty="0" smtClean="0"/>
              <a:t>Il y </a:t>
            </a:r>
            <a:r>
              <a:rPr lang="en-GB" sz="2400" dirty="0" err="1" smtClean="0"/>
              <a:t>en</a:t>
            </a:r>
            <a:r>
              <a:rPr lang="en-GB" sz="2400" dirty="0" smtClean="0"/>
              <a:t> a </a:t>
            </a:r>
            <a:r>
              <a:rPr lang="en-GB" sz="2400" dirty="0" err="1" smtClean="0"/>
              <a:t>une</a:t>
            </a:r>
            <a:r>
              <a:rPr lang="en-GB" sz="2400" dirty="0" smtClean="0"/>
              <a:t> </a:t>
            </a:r>
            <a:r>
              <a:rPr lang="en-GB" sz="2400" dirty="0" err="1" smtClean="0"/>
              <a:t>en</a:t>
            </a:r>
            <a:r>
              <a:rPr lang="en-GB" sz="2400" dirty="0" smtClean="0"/>
              <a:t> trop!!!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747" y="2295611"/>
            <a:ext cx="6146190" cy="434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7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Réponses</a:t>
            </a:r>
            <a:r>
              <a:rPr lang="en-GB" dirty="0" smtClean="0"/>
              <a:t> – </a:t>
            </a:r>
            <a:r>
              <a:rPr lang="en-GB" dirty="0" err="1" smtClean="0"/>
              <a:t>exercice</a:t>
            </a:r>
            <a:r>
              <a:rPr lang="en-GB" dirty="0" smtClean="0"/>
              <a:t> 3 (Questions/ </a:t>
            </a:r>
            <a:r>
              <a:rPr lang="en-GB" dirty="0" err="1" smtClean="0"/>
              <a:t>réponses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4698" y="2272937"/>
            <a:ext cx="2872776" cy="43629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3200" b="1" dirty="0" smtClean="0"/>
              <a:t>1	</a:t>
            </a:r>
            <a:r>
              <a:rPr lang="fr-FR" sz="3200" dirty="0" smtClean="0"/>
              <a:t>C</a:t>
            </a:r>
            <a:endParaRPr lang="en-GB" sz="3200" dirty="0" smtClean="0"/>
          </a:p>
          <a:p>
            <a:pPr>
              <a:buNone/>
            </a:pPr>
            <a:r>
              <a:rPr lang="fr-FR" sz="3200" b="1" dirty="0" smtClean="0"/>
              <a:t>2	</a:t>
            </a:r>
            <a:r>
              <a:rPr lang="fr-FR" sz="3200" dirty="0" smtClean="0"/>
              <a:t>F</a:t>
            </a:r>
            <a:endParaRPr lang="en-GB" sz="3200" dirty="0" smtClean="0"/>
          </a:p>
          <a:p>
            <a:pPr>
              <a:buNone/>
            </a:pPr>
            <a:r>
              <a:rPr lang="fr-FR" sz="3200" b="1" dirty="0" smtClean="0"/>
              <a:t>3	</a:t>
            </a:r>
            <a:r>
              <a:rPr lang="fr-FR" sz="3200" dirty="0" smtClean="0"/>
              <a:t>A</a:t>
            </a:r>
            <a:endParaRPr lang="en-GB" sz="3200" dirty="0" smtClean="0"/>
          </a:p>
          <a:p>
            <a:pPr>
              <a:buNone/>
            </a:pPr>
            <a:r>
              <a:rPr lang="fr-FR" sz="3200" b="1" dirty="0" smtClean="0"/>
              <a:t>4	</a:t>
            </a:r>
            <a:r>
              <a:rPr lang="fr-FR" sz="3200" dirty="0" smtClean="0"/>
              <a:t>E</a:t>
            </a:r>
            <a:endParaRPr lang="en-GB" sz="3200" dirty="0" smtClean="0"/>
          </a:p>
          <a:p>
            <a:pPr>
              <a:buNone/>
            </a:pPr>
            <a:r>
              <a:rPr lang="fr-FR" sz="3200" b="1" dirty="0" smtClean="0"/>
              <a:t>5	</a:t>
            </a:r>
            <a:r>
              <a:rPr lang="fr-FR" sz="3200" dirty="0" smtClean="0"/>
              <a:t>G</a:t>
            </a:r>
            <a:endParaRPr lang="en-GB" sz="3200" dirty="0" smtClean="0"/>
          </a:p>
          <a:p>
            <a:pPr>
              <a:buNone/>
            </a:pPr>
            <a:r>
              <a:rPr lang="fr-FR" sz="3200" b="1" dirty="0" smtClean="0"/>
              <a:t>6	</a:t>
            </a:r>
            <a:r>
              <a:rPr lang="fr-FR" sz="3200" dirty="0" smtClean="0"/>
              <a:t>I</a:t>
            </a:r>
            <a:endParaRPr lang="en-GB" sz="3200" dirty="0" smtClean="0"/>
          </a:p>
          <a:p>
            <a:pPr>
              <a:buNone/>
            </a:pPr>
            <a:r>
              <a:rPr lang="fr-FR" sz="3200" b="1" dirty="0" smtClean="0"/>
              <a:t>7	</a:t>
            </a:r>
            <a:r>
              <a:rPr lang="fr-FR" sz="3200" dirty="0" smtClean="0"/>
              <a:t>H</a:t>
            </a:r>
            <a:endParaRPr lang="en-GB" sz="3200" dirty="0" smtClean="0"/>
          </a:p>
          <a:p>
            <a:pPr>
              <a:buNone/>
            </a:pPr>
            <a:r>
              <a:rPr lang="fr-FR" sz="3200" b="1" dirty="0" smtClean="0"/>
              <a:t>8	</a:t>
            </a:r>
            <a:r>
              <a:rPr lang="fr-FR" sz="3200" dirty="0" smtClean="0"/>
              <a:t>B</a:t>
            </a:r>
            <a:endParaRPr lang="en-GB" sz="3200" dirty="0" smtClean="0"/>
          </a:p>
          <a:p>
            <a:pPr>
              <a:buNone/>
            </a:pPr>
            <a:r>
              <a:rPr lang="fr-FR" sz="2800" dirty="0" smtClean="0"/>
              <a:t> 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6453051" y="3766848"/>
            <a:ext cx="4506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dirty="0" smtClean="0"/>
              <a:t> </a:t>
            </a:r>
            <a:r>
              <a:rPr lang="fr-FR" sz="4800" dirty="0" smtClean="0"/>
              <a:t>D  est l’intrus.</a:t>
            </a:r>
            <a:endParaRPr lang="en-GB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 </a:t>
            </a:r>
            <a:r>
              <a:rPr lang="en-GB" dirty="0" err="1" smtClean="0"/>
              <a:t>groupe</a:t>
            </a:r>
            <a:r>
              <a:rPr lang="en-GB" dirty="0" smtClean="0"/>
              <a:t>, </a:t>
            </a:r>
            <a:r>
              <a:rPr lang="en-GB" dirty="0" err="1" smtClean="0"/>
              <a:t>réfléchissez</a:t>
            </a:r>
            <a:r>
              <a:rPr lang="en-GB" dirty="0" smtClean="0"/>
              <a:t>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4400" dirty="0" err="1" smtClean="0"/>
              <a:t>Quelles</a:t>
            </a:r>
            <a:r>
              <a:rPr lang="en-GB" sz="4400" dirty="0" smtClean="0"/>
              <a:t> </a:t>
            </a:r>
            <a:r>
              <a:rPr lang="en-GB" sz="4400" dirty="0" err="1" smtClean="0"/>
              <a:t>sont</a:t>
            </a:r>
            <a:r>
              <a:rPr lang="en-GB" sz="4400" dirty="0" smtClean="0"/>
              <a:t> les sources de stress</a:t>
            </a:r>
            <a:r>
              <a:rPr lang="en-GB" sz="4000" dirty="0" smtClean="0"/>
              <a:t>?</a:t>
            </a:r>
          </a:p>
          <a:p>
            <a:endParaRPr lang="en-GB" dirty="0" smtClean="0"/>
          </a:p>
          <a:p>
            <a:r>
              <a:rPr lang="en-GB" sz="3200" dirty="0" smtClean="0"/>
              <a:t>Pour des parents?</a:t>
            </a:r>
          </a:p>
          <a:p>
            <a:r>
              <a:rPr lang="en-GB" sz="3200" dirty="0" smtClean="0"/>
              <a:t>Pour des </a:t>
            </a:r>
            <a:r>
              <a:rPr lang="en-GB" sz="3200" dirty="0" err="1" smtClean="0"/>
              <a:t>grands</a:t>
            </a:r>
            <a:r>
              <a:rPr lang="en-GB" sz="3200" dirty="0" smtClean="0"/>
              <a:t>-parents?</a:t>
            </a:r>
          </a:p>
          <a:p>
            <a:r>
              <a:rPr lang="en-GB" sz="3200" dirty="0" smtClean="0"/>
              <a:t>Pour des adolescents?</a:t>
            </a:r>
            <a:endParaRPr lang="en-GB" sz="3200" dirty="0"/>
          </a:p>
        </p:txBody>
      </p:sp>
      <p:pic>
        <p:nvPicPr>
          <p:cNvPr id="4" name="Picture 3" descr="34470179-business-woman-working-hard-in-office-with-a-lot-of-paper-work-business-concept-on-hard-working-and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144" y="3458125"/>
            <a:ext cx="3616233" cy="3053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 </a:t>
            </a:r>
            <a:r>
              <a:rPr lang="en-GB" dirty="0" err="1" smtClean="0"/>
              <a:t>peu</a:t>
            </a:r>
            <a:r>
              <a:rPr lang="en-GB" dirty="0" smtClean="0"/>
              <a:t> de </a:t>
            </a:r>
            <a:r>
              <a:rPr lang="en-GB" dirty="0" err="1" smtClean="0"/>
              <a:t>vocabulaire</a:t>
            </a:r>
            <a:r>
              <a:rPr lang="en-GB" dirty="0" smtClean="0"/>
              <a:t>...</a:t>
            </a:r>
            <a:endParaRPr lang="en-GB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822" y="2099738"/>
            <a:ext cx="9388567" cy="454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Réponses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104" y="2585067"/>
            <a:ext cx="6425873" cy="35993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 </a:t>
            </a:r>
            <a:r>
              <a:rPr lang="fr-FR" sz="4400" b="1" dirty="0" smtClean="0"/>
              <a:t>1	 </a:t>
            </a:r>
            <a:r>
              <a:rPr lang="fr-FR" sz="4400" dirty="0" smtClean="0"/>
              <a:t>g				5  f</a:t>
            </a:r>
            <a:endParaRPr lang="en-GB" sz="4400" dirty="0" smtClean="0"/>
          </a:p>
          <a:p>
            <a:pPr>
              <a:buNone/>
            </a:pPr>
            <a:r>
              <a:rPr lang="fr-FR" sz="4400" b="1" dirty="0" smtClean="0"/>
              <a:t>   2	 </a:t>
            </a:r>
            <a:r>
              <a:rPr lang="fr-FR" sz="4400" dirty="0" smtClean="0"/>
              <a:t>e				6  d</a:t>
            </a:r>
            <a:endParaRPr lang="en-GB" sz="4400" dirty="0" smtClean="0"/>
          </a:p>
          <a:p>
            <a:pPr>
              <a:buNone/>
            </a:pPr>
            <a:r>
              <a:rPr lang="fr-FR" sz="4400" b="1" dirty="0" smtClean="0"/>
              <a:t>   3	 </a:t>
            </a:r>
            <a:r>
              <a:rPr lang="fr-FR" sz="4400" dirty="0" smtClean="0"/>
              <a:t>c				7  h</a:t>
            </a:r>
            <a:endParaRPr lang="en-GB" sz="4400" dirty="0" smtClean="0"/>
          </a:p>
          <a:p>
            <a:pPr>
              <a:buNone/>
            </a:pPr>
            <a:r>
              <a:rPr lang="fr-FR" sz="4400" b="1" dirty="0" smtClean="0"/>
              <a:t>   4	 </a:t>
            </a:r>
            <a:r>
              <a:rPr lang="fr-FR" sz="4400" dirty="0" smtClean="0"/>
              <a:t>a				8  b</a:t>
            </a:r>
            <a:endParaRPr lang="en-GB" sz="4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Exercice</a:t>
            </a:r>
            <a:r>
              <a:rPr lang="en-GB" dirty="0" smtClean="0"/>
              <a:t> de lecture et de </a:t>
            </a:r>
            <a:r>
              <a:rPr lang="en-GB" dirty="0" err="1" smtClean="0"/>
              <a:t>compréhension</a:t>
            </a:r>
            <a:endParaRPr lang="en-GB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8172" y="2100631"/>
            <a:ext cx="7798525" cy="459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SYNONYMES + LES SOUCIS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183" y="2118720"/>
            <a:ext cx="7597087" cy="449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62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Réponses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568" y="2272937"/>
            <a:ext cx="3852489" cy="412786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fr-FR" sz="9800" b="1" dirty="0" smtClean="0"/>
              <a:t>2a</a:t>
            </a:r>
            <a:endParaRPr lang="en-GB" sz="9800" b="1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sz="7400" b="1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fr-F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       </a:t>
            </a:r>
            <a:r>
              <a:rPr lang="fr-FR" sz="7400" dirty="0" smtClean="0"/>
              <a:t>m’inquiète</a:t>
            </a:r>
            <a:endParaRPr lang="en-GB" sz="7400" dirty="0" smtClean="0"/>
          </a:p>
          <a:p>
            <a:pPr>
              <a:buNone/>
            </a:pPr>
            <a:r>
              <a:rPr lang="fr-FR" sz="7400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fr-FR" sz="7400" b="1" dirty="0" smtClean="0"/>
              <a:t>	  </a:t>
            </a:r>
            <a:r>
              <a:rPr lang="fr-FR" sz="7400" dirty="0" smtClean="0"/>
              <a:t>se rappeler</a:t>
            </a:r>
            <a:endParaRPr lang="en-GB" sz="7400" dirty="0" smtClean="0"/>
          </a:p>
          <a:p>
            <a:pPr>
              <a:buNone/>
            </a:pPr>
            <a:r>
              <a:rPr lang="fr-FR" sz="7400" b="1" dirty="0" smtClean="0">
                <a:solidFill>
                  <a:schemeClr val="accent3">
                    <a:lumMod val="75000"/>
                  </a:schemeClr>
                </a:solidFill>
              </a:rPr>
              <a:t>3	</a:t>
            </a:r>
            <a:r>
              <a:rPr lang="fr-FR" sz="7400" b="1" dirty="0" smtClean="0"/>
              <a:t>  </a:t>
            </a:r>
            <a:r>
              <a:rPr lang="fr-FR" sz="7400" dirty="0" smtClean="0"/>
              <a:t>se faire vieux</a:t>
            </a:r>
            <a:endParaRPr lang="en-GB" sz="7400" dirty="0" smtClean="0"/>
          </a:p>
          <a:p>
            <a:pPr>
              <a:buNone/>
            </a:pPr>
            <a:r>
              <a:rPr lang="fr-FR" sz="7400" b="1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  <a:r>
              <a:rPr lang="fr-FR" sz="7400" b="1" dirty="0" smtClean="0"/>
              <a:t>	  </a:t>
            </a:r>
            <a:r>
              <a:rPr lang="fr-FR" sz="7400" dirty="0" smtClean="0"/>
              <a:t>tombait enceinte</a:t>
            </a:r>
            <a:endParaRPr lang="en-GB" sz="7400" dirty="0" smtClean="0"/>
          </a:p>
          <a:p>
            <a:pPr>
              <a:buNone/>
            </a:pPr>
            <a:r>
              <a:rPr lang="fr-FR" sz="7400" b="1" dirty="0" smtClean="0">
                <a:solidFill>
                  <a:schemeClr val="accent3">
                    <a:lumMod val="75000"/>
                  </a:schemeClr>
                </a:solidFill>
              </a:rPr>
              <a:t>5	</a:t>
            </a:r>
            <a:r>
              <a:rPr lang="fr-FR" sz="7400" dirty="0" smtClean="0"/>
              <a:t>  vedettes de la chanson</a:t>
            </a:r>
            <a:endParaRPr lang="en-GB" sz="7400" dirty="0" smtClean="0"/>
          </a:p>
          <a:p>
            <a:pPr>
              <a:buNone/>
            </a:pPr>
            <a:r>
              <a:rPr lang="fr-FR" sz="7400" b="1" dirty="0" smtClean="0">
                <a:solidFill>
                  <a:schemeClr val="accent3">
                    <a:lumMod val="75000"/>
                  </a:schemeClr>
                </a:solidFill>
              </a:rPr>
              <a:t>6	</a:t>
            </a:r>
            <a:r>
              <a:rPr lang="fr-FR" sz="7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  <a:r>
              <a:rPr lang="fr-FR" sz="7400" dirty="0" smtClean="0"/>
              <a:t>mes propres soucis</a:t>
            </a:r>
            <a:endParaRPr lang="en-GB" sz="7400" dirty="0" smtClean="0"/>
          </a:p>
          <a:p>
            <a:pPr>
              <a:buNone/>
            </a:pPr>
            <a:r>
              <a:rPr lang="fr-FR" sz="7400" b="1" dirty="0" smtClean="0">
                <a:solidFill>
                  <a:schemeClr val="accent3">
                    <a:lumMod val="75000"/>
                  </a:schemeClr>
                </a:solidFill>
              </a:rPr>
              <a:t>7</a:t>
            </a:r>
            <a:r>
              <a:rPr lang="fr-FR" sz="7400" b="1" dirty="0" smtClean="0"/>
              <a:t>	  </a:t>
            </a:r>
            <a:r>
              <a:rPr lang="fr-FR" sz="7400" dirty="0" smtClean="0"/>
              <a:t>licencier</a:t>
            </a:r>
            <a:endParaRPr lang="en-GB" sz="7400" dirty="0" smtClean="0"/>
          </a:p>
          <a:p>
            <a:pPr>
              <a:buNone/>
            </a:pPr>
            <a:r>
              <a:rPr lang="fr-FR" sz="7400" b="1" dirty="0" smtClean="0">
                <a:solidFill>
                  <a:schemeClr val="accent3">
                    <a:lumMod val="75000"/>
                  </a:schemeClr>
                </a:solidFill>
              </a:rPr>
              <a:t>8	</a:t>
            </a:r>
            <a:r>
              <a:rPr lang="fr-FR" sz="7400" b="1" dirty="0" smtClean="0"/>
              <a:t>  </a:t>
            </a:r>
            <a:r>
              <a:rPr lang="fr-FR" sz="7400" dirty="0" smtClean="0"/>
              <a:t>elle a raison</a:t>
            </a:r>
            <a:endParaRPr lang="en-GB" sz="7400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fr-FR" dirty="0" smtClean="0"/>
              <a:t> 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982787" y="2179121"/>
            <a:ext cx="3513909" cy="467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2b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9089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	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9089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	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9089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	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9089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	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9089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5	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9089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6	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É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9089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7	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9089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8	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Traductions</a:t>
            </a:r>
            <a:r>
              <a:rPr lang="en-GB" dirty="0" smtClean="0"/>
              <a:t> </a:t>
            </a:r>
            <a:r>
              <a:rPr lang="en-GB" dirty="0" err="1" smtClean="0"/>
              <a:t>anglais</a:t>
            </a:r>
            <a:r>
              <a:rPr lang="en-GB" dirty="0" smtClean="0"/>
              <a:t> /</a:t>
            </a:r>
            <a:r>
              <a:rPr lang="en-GB" dirty="0" err="1" smtClean="0"/>
              <a:t>français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700" y="2394465"/>
            <a:ext cx="8973017" cy="40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82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err="1" smtClean="0"/>
              <a:t>Réponse</a:t>
            </a:r>
            <a:r>
              <a:rPr lang="en-GB" dirty="0" smtClean="0"/>
              <a:t> – </a:t>
            </a:r>
            <a:r>
              <a:rPr lang="en-GB" dirty="0" err="1" smtClean="0"/>
              <a:t>traduction</a:t>
            </a:r>
            <a:r>
              <a:rPr lang="en-GB" dirty="0" smtClean="0"/>
              <a:t> </a:t>
            </a:r>
            <a:r>
              <a:rPr lang="en-GB" dirty="0" err="1" smtClean="0"/>
              <a:t>anglais</a:t>
            </a:r>
            <a:r>
              <a:rPr lang="en-GB" dirty="0" smtClean="0"/>
              <a:t> / </a:t>
            </a:r>
            <a:r>
              <a:rPr lang="en-GB" dirty="0" err="1" smtClean="0"/>
              <a:t>français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94560"/>
            <a:ext cx="9613861" cy="448056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lain"/>
            </a:pPr>
            <a:r>
              <a:rPr lang="fr-FR" i="1" dirty="0" smtClean="0"/>
              <a:t>Tu connais Julien ?</a:t>
            </a:r>
            <a:br>
              <a:rPr lang="fr-FR" i="1" dirty="0" smtClean="0"/>
            </a:br>
            <a:r>
              <a:rPr lang="fr-FR" b="1" i="1" dirty="0" smtClean="0">
                <a:solidFill>
                  <a:schemeClr val="bg1"/>
                </a:solidFill>
              </a:rPr>
              <a:t>Est-ce que</a:t>
            </a:r>
            <a:r>
              <a:rPr lang="fr-FR" i="1" dirty="0" smtClean="0">
                <a:solidFill>
                  <a:schemeClr val="bg1"/>
                </a:solidFill>
              </a:rPr>
              <a:t> </a:t>
            </a:r>
            <a:r>
              <a:rPr lang="fr-FR" dirty="0" smtClean="0"/>
              <a:t>tu connais Julien ?</a:t>
            </a:r>
          </a:p>
          <a:p>
            <a:pPr marL="457200" indent="-457200">
              <a:buAutoNum type="arabicPlain"/>
            </a:pPr>
            <a:endParaRPr lang="en-GB" dirty="0" smtClean="0"/>
          </a:p>
          <a:p>
            <a:pPr marL="457200" indent="-457200">
              <a:buAutoNum type="arabicPlain" startAt="2"/>
            </a:pPr>
            <a:r>
              <a:rPr lang="fr-FR" dirty="0" smtClean="0"/>
              <a:t>Pourquoi ne veux-tu pas sortir avec Lucas ?</a:t>
            </a:r>
            <a:br>
              <a:rPr lang="fr-FR" dirty="0" smtClean="0"/>
            </a:br>
            <a:r>
              <a:rPr lang="fr-FR" dirty="0" smtClean="0"/>
              <a:t>Pourquoi </a:t>
            </a:r>
            <a:r>
              <a:rPr lang="fr-FR" b="1" i="1" dirty="0" smtClean="0">
                <a:solidFill>
                  <a:schemeClr val="bg1"/>
                </a:solidFill>
              </a:rPr>
              <a:t>est-ce que </a:t>
            </a:r>
            <a:r>
              <a:rPr lang="fr-FR" dirty="0" smtClean="0"/>
              <a:t>tu ne veux pas sortir avec Lucas ?</a:t>
            </a:r>
          </a:p>
          <a:p>
            <a:pPr marL="457200" indent="-457200">
              <a:buAutoNum type="arabicPlain" startAt="2"/>
            </a:pPr>
            <a:endParaRPr lang="en-GB" dirty="0" smtClean="0"/>
          </a:p>
          <a:p>
            <a:pPr marL="457200" indent="-457200">
              <a:buAutoNum type="arabicPlain" startAt="3"/>
            </a:pPr>
            <a:r>
              <a:rPr lang="fr-FR" dirty="0" smtClean="0"/>
              <a:t>Avec qui es-tu allé(e) au cinéma ?</a:t>
            </a:r>
            <a:br>
              <a:rPr lang="fr-FR" dirty="0" smtClean="0"/>
            </a:br>
            <a:r>
              <a:rPr lang="fr-FR" dirty="0" smtClean="0"/>
              <a:t>Avec qui </a:t>
            </a:r>
            <a:r>
              <a:rPr lang="fr-FR" b="1" i="1" dirty="0" smtClean="0">
                <a:solidFill>
                  <a:schemeClr val="bg1"/>
                </a:solidFill>
              </a:rPr>
              <a:t>est-ce que </a:t>
            </a:r>
            <a:r>
              <a:rPr lang="fr-FR" dirty="0" smtClean="0"/>
              <a:t>tu es allé(e) au cinéma ?</a:t>
            </a:r>
          </a:p>
          <a:p>
            <a:pPr marL="457200" indent="-457200">
              <a:buAutoNum type="arabicPlain" startAt="3"/>
            </a:pPr>
            <a:endParaRPr lang="en-GB" dirty="0" smtClean="0"/>
          </a:p>
          <a:p>
            <a:pPr marL="457200" indent="-457200">
              <a:buAutoNum type="arabicPlain" startAt="4"/>
            </a:pPr>
            <a:r>
              <a:rPr lang="fr-FR" i="1" dirty="0" smtClean="0">
                <a:solidFill>
                  <a:schemeClr val="bg1"/>
                </a:solidFill>
              </a:rPr>
              <a:t>Qu’</a:t>
            </a:r>
            <a:r>
              <a:rPr lang="fr-FR" b="1" i="1" dirty="0" smtClean="0">
                <a:solidFill>
                  <a:schemeClr val="bg1"/>
                </a:solidFill>
              </a:rPr>
              <a:t>est-ce que </a:t>
            </a:r>
            <a:r>
              <a:rPr lang="fr-FR" dirty="0" smtClean="0"/>
              <a:t>tu feras pour trouver un nouvel emploi ?</a:t>
            </a:r>
            <a:br>
              <a:rPr lang="fr-FR" dirty="0" smtClean="0"/>
            </a:br>
            <a:r>
              <a:rPr lang="fr-FR" b="1" i="1" dirty="0" smtClean="0">
                <a:solidFill>
                  <a:schemeClr val="bg1"/>
                </a:solidFill>
              </a:rPr>
              <a:t>Que</a:t>
            </a:r>
            <a:r>
              <a:rPr lang="fr-FR" dirty="0" smtClean="0"/>
              <a:t> feras-tu pour trouver un nouvel emploi ?</a:t>
            </a:r>
          </a:p>
          <a:p>
            <a:pPr marL="457200" indent="-457200">
              <a:buAutoNum type="arabicPlain" startAt="4"/>
            </a:pPr>
            <a:endParaRPr lang="en-GB" dirty="0" smtClean="0"/>
          </a:p>
          <a:p>
            <a:pPr>
              <a:buNone/>
            </a:pPr>
            <a:r>
              <a:rPr lang="fr-FR" b="1" dirty="0" smtClean="0"/>
              <a:t>5	   </a:t>
            </a:r>
            <a:r>
              <a:rPr lang="fr-FR" dirty="0" smtClean="0"/>
              <a:t>Combien de fois par semaine </a:t>
            </a:r>
            <a:r>
              <a:rPr lang="fr-FR" b="1" i="1" dirty="0" smtClean="0">
                <a:solidFill>
                  <a:schemeClr val="bg1"/>
                </a:solidFill>
              </a:rPr>
              <a:t>est-ce que </a:t>
            </a:r>
            <a:r>
              <a:rPr lang="fr-FR" dirty="0" smtClean="0"/>
              <a:t>tu fais du babysitting ?</a:t>
            </a:r>
            <a:br>
              <a:rPr lang="fr-FR" dirty="0" smtClean="0"/>
            </a:br>
            <a:r>
              <a:rPr lang="fr-FR" dirty="0" smtClean="0"/>
              <a:t>   Combien de fois par semaine </a:t>
            </a:r>
            <a:r>
              <a:rPr lang="fr-FR" b="1" i="1" dirty="0" smtClean="0">
                <a:solidFill>
                  <a:schemeClr val="bg1"/>
                </a:solidFill>
              </a:rPr>
              <a:t>fais-tu</a:t>
            </a:r>
            <a:r>
              <a:rPr lang="fr-FR" dirty="0" smtClean="0"/>
              <a:t> du babysitting ?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04033917[[fn=Berlin]]_novariants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TM00001032</Template>
  <TotalTime>72</TotalTime>
  <Words>129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TM04033917[[fn=Berlin]]_novariants</vt:lpstr>
      <vt:lpstr>Que de soucis!</vt:lpstr>
      <vt:lpstr>En groupe, réfléchissez...</vt:lpstr>
      <vt:lpstr>Un peu de vocabulaire...</vt:lpstr>
      <vt:lpstr>Réponses</vt:lpstr>
      <vt:lpstr>Exercice de lecture et de compréhension</vt:lpstr>
      <vt:lpstr>SYNONYMES + LES SOUCIS</vt:lpstr>
      <vt:lpstr>Réponses</vt:lpstr>
      <vt:lpstr>Traductions anglais /français</vt:lpstr>
      <vt:lpstr>Réponse – traduction anglais / français</vt:lpstr>
      <vt:lpstr>Traductions français / anglais</vt:lpstr>
      <vt:lpstr>Réponse – traduction français / anglais</vt:lpstr>
      <vt:lpstr>Faites correspondre questions et réponses .  Attention!!! Il y en a une en trop!!!</vt:lpstr>
      <vt:lpstr>Réponses – exercice 3 (Questions/ réponses)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Convisser</dc:creator>
  <cp:lastModifiedBy>Françoise Marteel</cp:lastModifiedBy>
  <cp:revision>9</cp:revision>
  <dcterms:created xsi:type="dcterms:W3CDTF">2015-09-21T23:12:49Z</dcterms:created>
  <dcterms:modified xsi:type="dcterms:W3CDTF">2016-09-20T13:34:23Z</dcterms:modified>
</cp:coreProperties>
</file>