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70" r:id="rId6"/>
    <p:sldId id="271" r:id="rId7"/>
    <p:sldId id="272" r:id="rId8"/>
    <p:sldId id="261" r:id="rId9"/>
    <p:sldId id="274" r:id="rId10"/>
    <p:sldId id="275" r:id="rId11"/>
    <p:sldId id="276" r:id="rId12"/>
    <p:sldId id="264" r:id="rId13"/>
    <p:sldId id="277" r:id="rId14"/>
    <p:sldId id="279" r:id="rId15"/>
    <p:sldId id="278" r:id="rId1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5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Freeform 6"/>
          <p:cNvSpPr>
            <a:spLocks/>
          </p:cNvSpPr>
          <p:nvPr/>
        </p:nvSpPr>
        <p:spPr bwMode="auto">
          <a:xfrm>
            <a:off x="3557588" y="630238"/>
            <a:ext cx="5235575" cy="5229225"/>
          </a:xfrm>
          <a:custGeom>
            <a:avLst/>
            <a:gdLst>
              <a:gd name="T0" fmla="*/ 2860675 w 3298"/>
              <a:gd name="T1" fmla="*/ 87313 h 3294"/>
              <a:gd name="T2" fmla="*/ 3149600 w 3298"/>
              <a:gd name="T3" fmla="*/ 204788 h 3294"/>
              <a:gd name="T4" fmla="*/ 3471863 w 3298"/>
              <a:gd name="T5" fmla="*/ 176213 h 3294"/>
              <a:gd name="T6" fmla="*/ 3730625 w 3298"/>
              <a:gd name="T7" fmla="*/ 277813 h 3294"/>
              <a:gd name="T8" fmla="*/ 3916363 w 3298"/>
              <a:gd name="T9" fmla="*/ 506413 h 3294"/>
              <a:gd name="T10" fmla="*/ 4164013 w 3298"/>
              <a:gd name="T11" fmla="*/ 638175 h 3294"/>
              <a:gd name="T12" fmla="*/ 4433888 w 3298"/>
              <a:gd name="T13" fmla="*/ 736600 h 3294"/>
              <a:gd name="T14" fmla="*/ 4570413 w 3298"/>
              <a:gd name="T15" fmla="*/ 973138 h 3294"/>
              <a:gd name="T16" fmla="*/ 4667250 w 3298"/>
              <a:gd name="T17" fmla="*/ 1246188 h 3294"/>
              <a:gd name="T18" fmla="*/ 4883150 w 3298"/>
              <a:gd name="T19" fmla="*/ 1439863 h 3294"/>
              <a:gd name="T20" fmla="*/ 5051425 w 3298"/>
              <a:gd name="T21" fmla="*/ 1662113 h 3294"/>
              <a:gd name="T22" fmla="*/ 5033963 w 3298"/>
              <a:gd name="T23" fmla="*/ 1978025 h 3294"/>
              <a:gd name="T24" fmla="*/ 5094288 w 3298"/>
              <a:gd name="T25" fmla="*/ 2276475 h 3294"/>
              <a:gd name="T26" fmla="*/ 5230813 w 3298"/>
              <a:gd name="T27" fmla="*/ 2563813 h 3294"/>
              <a:gd name="T28" fmla="*/ 5148263 w 3298"/>
              <a:gd name="T29" fmla="*/ 2857500 h 3294"/>
              <a:gd name="T30" fmla="*/ 5030788 w 3298"/>
              <a:gd name="T31" fmla="*/ 3144838 h 3294"/>
              <a:gd name="T32" fmla="*/ 5059363 w 3298"/>
              <a:gd name="T33" fmla="*/ 3467100 h 3294"/>
              <a:gd name="T34" fmla="*/ 4957763 w 3298"/>
              <a:gd name="T35" fmla="*/ 3725863 h 3294"/>
              <a:gd name="T36" fmla="*/ 4727575 w 3298"/>
              <a:gd name="T37" fmla="*/ 3911600 h 3294"/>
              <a:gd name="T38" fmla="*/ 4595813 w 3298"/>
              <a:gd name="T39" fmla="*/ 4159250 h 3294"/>
              <a:gd name="T40" fmla="*/ 4497388 w 3298"/>
              <a:gd name="T41" fmla="*/ 4429125 h 3294"/>
              <a:gd name="T42" fmla="*/ 4260850 w 3298"/>
              <a:gd name="T43" fmla="*/ 4565650 h 3294"/>
              <a:gd name="T44" fmla="*/ 3987800 w 3298"/>
              <a:gd name="T45" fmla="*/ 4662488 h 3294"/>
              <a:gd name="T46" fmla="*/ 3794125 w 3298"/>
              <a:gd name="T47" fmla="*/ 4876800 h 3294"/>
              <a:gd name="T48" fmla="*/ 3571875 w 3298"/>
              <a:gd name="T49" fmla="*/ 5045075 h 3294"/>
              <a:gd name="T50" fmla="*/ 3255963 w 3298"/>
              <a:gd name="T51" fmla="*/ 5027613 h 3294"/>
              <a:gd name="T52" fmla="*/ 2955925 w 3298"/>
              <a:gd name="T53" fmla="*/ 5087938 h 3294"/>
              <a:gd name="T54" fmla="*/ 2668588 w 3298"/>
              <a:gd name="T55" fmla="*/ 5224463 h 3294"/>
              <a:gd name="T56" fmla="*/ 2374900 w 3298"/>
              <a:gd name="T57" fmla="*/ 5141913 h 3294"/>
              <a:gd name="T58" fmla="*/ 2085975 w 3298"/>
              <a:gd name="T59" fmla="*/ 5024438 h 3294"/>
              <a:gd name="T60" fmla="*/ 1763713 w 3298"/>
              <a:gd name="T61" fmla="*/ 5053013 h 3294"/>
              <a:gd name="T62" fmla="*/ 1504950 w 3298"/>
              <a:gd name="T63" fmla="*/ 4951413 h 3294"/>
              <a:gd name="T64" fmla="*/ 1319213 w 3298"/>
              <a:gd name="T65" fmla="*/ 4722813 h 3294"/>
              <a:gd name="T66" fmla="*/ 1071563 w 3298"/>
              <a:gd name="T67" fmla="*/ 4591050 h 3294"/>
              <a:gd name="T68" fmla="*/ 801688 w 3298"/>
              <a:gd name="T69" fmla="*/ 4492625 h 3294"/>
              <a:gd name="T70" fmla="*/ 665163 w 3298"/>
              <a:gd name="T71" fmla="*/ 4256088 h 3294"/>
              <a:gd name="T72" fmla="*/ 568325 w 3298"/>
              <a:gd name="T73" fmla="*/ 3983038 h 3294"/>
              <a:gd name="T74" fmla="*/ 352425 w 3298"/>
              <a:gd name="T75" fmla="*/ 3789363 h 3294"/>
              <a:gd name="T76" fmla="*/ 184150 w 3298"/>
              <a:gd name="T77" fmla="*/ 3567113 h 3294"/>
              <a:gd name="T78" fmla="*/ 201613 w 3298"/>
              <a:gd name="T79" fmla="*/ 3251200 h 3294"/>
              <a:gd name="T80" fmla="*/ 142875 w 3298"/>
              <a:gd name="T81" fmla="*/ 2952750 h 3294"/>
              <a:gd name="T82" fmla="*/ 4763 w 3298"/>
              <a:gd name="T83" fmla="*/ 2665413 h 3294"/>
              <a:gd name="T84" fmla="*/ 87313 w 3298"/>
              <a:gd name="T85" fmla="*/ 2371725 h 3294"/>
              <a:gd name="T86" fmla="*/ 204788 w 3298"/>
              <a:gd name="T87" fmla="*/ 2084388 h 3294"/>
              <a:gd name="T88" fmla="*/ 176213 w 3298"/>
              <a:gd name="T89" fmla="*/ 1762125 h 3294"/>
              <a:gd name="T90" fmla="*/ 277813 w 3298"/>
              <a:gd name="T91" fmla="*/ 1503363 h 3294"/>
              <a:gd name="T92" fmla="*/ 508000 w 3298"/>
              <a:gd name="T93" fmla="*/ 1317625 h 3294"/>
              <a:gd name="T94" fmla="*/ 639763 w 3298"/>
              <a:gd name="T95" fmla="*/ 1069975 h 3294"/>
              <a:gd name="T96" fmla="*/ 738188 w 3298"/>
              <a:gd name="T97" fmla="*/ 800100 h 3294"/>
              <a:gd name="T98" fmla="*/ 974725 w 3298"/>
              <a:gd name="T99" fmla="*/ 663575 h 3294"/>
              <a:gd name="T100" fmla="*/ 1247775 w 3298"/>
              <a:gd name="T101" fmla="*/ 566738 h 3294"/>
              <a:gd name="T102" fmla="*/ 1441450 w 3298"/>
              <a:gd name="T103" fmla="*/ 352425 h 3294"/>
              <a:gd name="T104" fmla="*/ 1663700 w 3298"/>
              <a:gd name="T105" fmla="*/ 184150 h 3294"/>
              <a:gd name="T106" fmla="*/ 1979613 w 3298"/>
              <a:gd name="T107" fmla="*/ 201613 h 3294"/>
              <a:gd name="T108" fmla="*/ 2279650 w 3298"/>
              <a:gd name="T109" fmla="*/ 141288 h 3294"/>
              <a:gd name="T110" fmla="*/ 2566988 w 3298"/>
              <a:gd name="T111" fmla="*/ 4763 h 32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8"/>
              <a:gd name="T169" fmla="*/ 0 h 3294"/>
              <a:gd name="T170" fmla="*/ 3298 w 3298"/>
              <a:gd name="T171" fmla="*/ 3294 h 32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pPr>
              <a:defRPr/>
            </a:pPr>
            <a:endParaRPr lang="en-GB"/>
          </a:p>
        </p:txBody>
      </p:sp>
      <p:sp>
        <p:nvSpPr>
          <p:cNvPr id="5" name="Rectangle 4"/>
          <p:cNvSpPr/>
          <p:nvPr/>
        </p:nvSpPr>
        <p:spPr>
          <a:xfrm>
            <a:off x="0" y="0"/>
            <a:ext cx="28416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Date Placeholder 3"/>
          <p:cNvSpPr>
            <a:spLocks noGrp="1"/>
          </p:cNvSpPr>
          <p:nvPr>
            <p:ph type="dt" sz="half" idx="10"/>
          </p:nvPr>
        </p:nvSpPr>
        <p:spPr>
          <a:xfrm>
            <a:off x="1077913" y="6375400"/>
            <a:ext cx="2330450" cy="349250"/>
          </a:xfrm>
        </p:spPr>
        <p:txBody>
          <a:bodyPr/>
          <a:lstStyle>
            <a:lvl1pPr>
              <a:defRPr baseline="0">
                <a:solidFill>
                  <a:schemeClr val="accent1">
                    <a:lumMod val="50000"/>
                  </a:schemeClr>
                </a:solidFill>
              </a:defRPr>
            </a:lvl1pPr>
          </a:lstStyle>
          <a:p>
            <a:pPr>
              <a:defRPr/>
            </a:pPr>
            <a:fld id="{FB1B783D-8262-43C9-81B5-0AC69AB11748}" type="datetimeFigureOut">
              <a:rPr lang="en-US"/>
              <a:pPr>
                <a:defRPr/>
              </a:pPr>
              <a:t>11/14/2016</a:t>
            </a:fld>
            <a:endParaRPr lang="en-US"/>
          </a:p>
        </p:txBody>
      </p:sp>
      <p:sp>
        <p:nvSpPr>
          <p:cNvPr id="7" name="Footer Placeholder 4"/>
          <p:cNvSpPr>
            <a:spLocks noGrp="1"/>
          </p:cNvSpPr>
          <p:nvPr>
            <p:ph type="ftr" sz="quarter" idx="11"/>
          </p:nvPr>
        </p:nvSpPr>
        <p:spPr>
          <a:xfrm>
            <a:off x="4179888" y="6375400"/>
            <a:ext cx="4114800" cy="346075"/>
          </a:xfrm>
        </p:spPr>
        <p:txBody>
          <a:bodyPr/>
          <a:lstStyle>
            <a:lvl1pPr>
              <a:defRPr baseline="0">
                <a:solidFill>
                  <a:schemeClr val="accent1">
                    <a:lumMod val="50000"/>
                  </a:schemeClr>
                </a:solidFill>
              </a:defRPr>
            </a:lvl1pPr>
          </a:lstStyle>
          <a:p>
            <a:pPr>
              <a:defRPr/>
            </a:pPr>
            <a:endParaRPr lang="en-US"/>
          </a:p>
        </p:txBody>
      </p:sp>
      <p:sp>
        <p:nvSpPr>
          <p:cNvPr id="8" name="Slide Number Placeholder 5"/>
          <p:cNvSpPr>
            <a:spLocks noGrp="1"/>
          </p:cNvSpPr>
          <p:nvPr>
            <p:ph type="sldNum" sz="quarter" idx="12"/>
          </p:nvPr>
        </p:nvSpPr>
        <p:spPr>
          <a:xfrm>
            <a:off x="9067800" y="6375400"/>
            <a:ext cx="2328863" cy="346075"/>
          </a:xfrm>
        </p:spPr>
        <p:txBody>
          <a:bodyPr/>
          <a:lstStyle>
            <a:lvl1pPr>
              <a:defRPr smtClean="0">
                <a:solidFill>
                  <a:srgbClr val="895E04"/>
                </a:solidFill>
              </a:defRPr>
            </a:lvl1pPr>
          </a:lstStyle>
          <a:p>
            <a:pPr>
              <a:defRPr/>
            </a:pPr>
            <a:fld id="{1137A14A-5BEB-449C-A45F-31AE19C7F3A9}"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6D71BA-0551-4FC9-B0B6-E2FF001F448F}"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6E5420-EE10-4313-966C-E4AC6D6B0DB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C3E0C4A-B99C-4F07-ADD3-CDF5A1251315}"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7AEFB-33D2-4702-9845-02F00C94FDA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7E086B3-CAE8-44B2-956C-57C909F2C3DC}" type="datetimeFigureOut">
              <a:rPr lang="en-US"/>
              <a:pPr>
                <a:defRPr/>
              </a:pPr>
              <a:t>11/14/2016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236CF2-D5B3-4612-869D-E131A6527D12}"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2814638" cy="6858000"/>
            <a:chOff x="0" y="0"/>
            <a:chExt cx="2814638" cy="6858000"/>
          </a:xfrm>
        </p:grpSpPr>
        <p:sp>
          <p:nvSpPr>
            <p:cNvPr id="5" name="Freeform 6"/>
            <p:cNvSpPr>
              <a:spLocks/>
            </p:cNvSpPr>
            <p:nvPr/>
          </p:nvSpPr>
          <p:spPr bwMode="auto">
            <a:xfrm>
              <a:off x="0" y="0"/>
              <a:ext cx="2814638" cy="6858000"/>
            </a:xfrm>
            <a:custGeom>
              <a:avLst/>
              <a:gdLst>
                <a:gd name="T0" fmla="*/ 1414463 w 1773"/>
                <a:gd name="T1" fmla="*/ 0 h 4320"/>
                <a:gd name="T2" fmla="*/ 1462088 w 1773"/>
                <a:gd name="T3" fmla="*/ 176213 h 4320"/>
                <a:gd name="T4" fmla="*/ 1519238 w 1773"/>
                <a:gd name="T5" fmla="*/ 344488 h 4320"/>
                <a:gd name="T6" fmla="*/ 1598613 w 1773"/>
                <a:gd name="T7" fmla="*/ 495300 h 4320"/>
                <a:gd name="T8" fmla="*/ 1697038 w 1773"/>
                <a:gd name="T9" fmla="*/ 614363 h 4320"/>
                <a:gd name="T10" fmla="*/ 1817688 w 1773"/>
                <a:gd name="T11" fmla="*/ 723900 h 4320"/>
                <a:gd name="T12" fmla="*/ 1947863 w 1773"/>
                <a:gd name="T13" fmla="*/ 825500 h 4320"/>
                <a:gd name="T14" fmla="*/ 2081213 w 1773"/>
                <a:gd name="T15" fmla="*/ 927100 h 4320"/>
                <a:gd name="T16" fmla="*/ 2206625 w 1773"/>
                <a:gd name="T17" fmla="*/ 1033463 h 4320"/>
                <a:gd name="T18" fmla="*/ 2311400 w 1773"/>
                <a:gd name="T19" fmla="*/ 1150938 h 4320"/>
                <a:gd name="T20" fmla="*/ 2389188 w 1773"/>
                <a:gd name="T21" fmla="*/ 1282700 h 4320"/>
                <a:gd name="T22" fmla="*/ 2428875 w 1773"/>
                <a:gd name="T23" fmla="*/ 1439863 h 4320"/>
                <a:gd name="T24" fmla="*/ 2435225 w 1773"/>
                <a:gd name="T25" fmla="*/ 1608138 h 4320"/>
                <a:gd name="T26" fmla="*/ 2417763 w 1773"/>
                <a:gd name="T27" fmla="*/ 1785938 h 4320"/>
                <a:gd name="T28" fmla="*/ 2393950 w 1773"/>
                <a:gd name="T29" fmla="*/ 1963738 h 4320"/>
                <a:gd name="T30" fmla="*/ 2374900 w 1773"/>
                <a:gd name="T31" fmla="*/ 2143125 h 4320"/>
                <a:gd name="T32" fmla="*/ 2376488 w 1773"/>
                <a:gd name="T33" fmla="*/ 2314575 h 4320"/>
                <a:gd name="T34" fmla="*/ 2408238 w 1773"/>
                <a:gd name="T35" fmla="*/ 2476500 h 4320"/>
                <a:gd name="T36" fmla="*/ 2471738 w 1773"/>
                <a:gd name="T37" fmla="*/ 2633663 h 4320"/>
                <a:gd name="T38" fmla="*/ 2557463 w 1773"/>
                <a:gd name="T39" fmla="*/ 2789238 h 4320"/>
                <a:gd name="T40" fmla="*/ 2649538 w 1773"/>
                <a:gd name="T41" fmla="*/ 2944813 h 4320"/>
                <a:gd name="T42" fmla="*/ 2732088 w 1773"/>
                <a:gd name="T43" fmla="*/ 3101975 h 4320"/>
                <a:gd name="T44" fmla="*/ 2792413 w 1773"/>
                <a:gd name="T45" fmla="*/ 3265488 h 4320"/>
                <a:gd name="T46" fmla="*/ 2814638 w 1773"/>
                <a:gd name="T47" fmla="*/ 3429000 h 4320"/>
                <a:gd name="T48" fmla="*/ 2792413 w 1773"/>
                <a:gd name="T49" fmla="*/ 3592513 h 4320"/>
                <a:gd name="T50" fmla="*/ 2732088 w 1773"/>
                <a:gd name="T51" fmla="*/ 3756025 h 4320"/>
                <a:gd name="T52" fmla="*/ 2649538 w 1773"/>
                <a:gd name="T53" fmla="*/ 3913188 h 4320"/>
                <a:gd name="T54" fmla="*/ 2557463 w 1773"/>
                <a:gd name="T55" fmla="*/ 4068763 h 4320"/>
                <a:gd name="T56" fmla="*/ 2471738 w 1773"/>
                <a:gd name="T57" fmla="*/ 4224338 h 4320"/>
                <a:gd name="T58" fmla="*/ 2408238 w 1773"/>
                <a:gd name="T59" fmla="*/ 4381500 h 4320"/>
                <a:gd name="T60" fmla="*/ 2376488 w 1773"/>
                <a:gd name="T61" fmla="*/ 4543425 h 4320"/>
                <a:gd name="T62" fmla="*/ 2374900 w 1773"/>
                <a:gd name="T63" fmla="*/ 4714875 h 4320"/>
                <a:gd name="T64" fmla="*/ 2393950 w 1773"/>
                <a:gd name="T65" fmla="*/ 4894263 h 4320"/>
                <a:gd name="T66" fmla="*/ 2417763 w 1773"/>
                <a:gd name="T67" fmla="*/ 5072063 h 4320"/>
                <a:gd name="T68" fmla="*/ 2435225 w 1773"/>
                <a:gd name="T69" fmla="*/ 5249863 h 4320"/>
                <a:gd name="T70" fmla="*/ 2428875 w 1773"/>
                <a:gd name="T71" fmla="*/ 5418138 h 4320"/>
                <a:gd name="T72" fmla="*/ 2389188 w 1773"/>
                <a:gd name="T73" fmla="*/ 5575300 h 4320"/>
                <a:gd name="T74" fmla="*/ 2311400 w 1773"/>
                <a:gd name="T75" fmla="*/ 5707063 h 4320"/>
                <a:gd name="T76" fmla="*/ 2206625 w 1773"/>
                <a:gd name="T77" fmla="*/ 5824538 h 4320"/>
                <a:gd name="T78" fmla="*/ 2081213 w 1773"/>
                <a:gd name="T79" fmla="*/ 5930900 h 4320"/>
                <a:gd name="T80" fmla="*/ 1947863 w 1773"/>
                <a:gd name="T81" fmla="*/ 6032500 h 4320"/>
                <a:gd name="T82" fmla="*/ 1817688 w 1773"/>
                <a:gd name="T83" fmla="*/ 6134100 h 4320"/>
                <a:gd name="T84" fmla="*/ 1697038 w 1773"/>
                <a:gd name="T85" fmla="*/ 6243638 h 4320"/>
                <a:gd name="T86" fmla="*/ 1598613 w 1773"/>
                <a:gd name="T87" fmla="*/ 6362700 h 4320"/>
                <a:gd name="T88" fmla="*/ 1519238 w 1773"/>
                <a:gd name="T89" fmla="*/ 6513513 h 4320"/>
                <a:gd name="T90" fmla="*/ 1462088 w 1773"/>
                <a:gd name="T91" fmla="*/ 6681788 h 4320"/>
                <a:gd name="T92" fmla="*/ 1414463 w 1773"/>
                <a:gd name="T93" fmla="*/ 6858000 h 4320"/>
                <a:gd name="T94" fmla="*/ 0 w 1773"/>
                <a:gd name="T95" fmla="*/ 0 h 4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73"/>
                <a:gd name="T145" fmla="*/ 0 h 4320"/>
                <a:gd name="T146" fmla="*/ 1773 w 1773"/>
                <a:gd name="T147" fmla="*/ 4320 h 43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txBody>
            <a:bodyPr/>
            <a:lstStyle/>
            <a:p>
              <a:pPr>
                <a:defRPr/>
              </a:pPr>
              <a:endParaRPr lang="en-GB"/>
            </a:p>
          </p:txBody>
        </p:sp>
        <p:sp>
          <p:nvSpPr>
            <p:cNvPr id="6" name="Freeform 11"/>
            <p:cNvSpPr>
              <a:spLocks/>
            </p:cNvSpPr>
            <p:nvPr/>
          </p:nvSpPr>
          <p:spPr bwMode="auto">
            <a:xfrm>
              <a:off x="874713" y="0"/>
              <a:ext cx="1646237" cy="6858000"/>
            </a:xfrm>
            <a:custGeom>
              <a:avLst/>
              <a:gdLst>
                <a:gd name="T0" fmla="*/ 298450 w 1037"/>
                <a:gd name="T1" fmla="*/ 87313 h 4320"/>
                <a:gd name="T2" fmla="*/ 371475 w 1037"/>
                <a:gd name="T3" fmla="*/ 354013 h 4320"/>
                <a:gd name="T4" fmla="*/ 463550 w 1037"/>
                <a:gd name="T5" fmla="*/ 604838 h 4320"/>
                <a:gd name="T6" fmla="*/ 606425 w 1037"/>
                <a:gd name="T7" fmla="*/ 798513 h 4320"/>
                <a:gd name="T8" fmla="*/ 796925 w 1037"/>
                <a:gd name="T9" fmla="*/ 957263 h 4320"/>
                <a:gd name="T10" fmla="*/ 996950 w 1037"/>
                <a:gd name="T11" fmla="*/ 1111250 h 4320"/>
                <a:gd name="T12" fmla="*/ 1168400 w 1037"/>
                <a:gd name="T13" fmla="*/ 1282700 h 4320"/>
                <a:gd name="T14" fmla="*/ 1270000 w 1037"/>
                <a:gd name="T15" fmla="*/ 1487488 h 4320"/>
                <a:gd name="T16" fmla="*/ 1289050 w 1037"/>
                <a:gd name="T17" fmla="*/ 1722438 h 4320"/>
                <a:gd name="T18" fmla="*/ 1263650 w 1037"/>
                <a:gd name="T19" fmla="*/ 1971675 h 4320"/>
                <a:gd name="T20" fmla="*/ 1235075 w 1037"/>
                <a:gd name="T21" fmla="*/ 2224088 h 4320"/>
                <a:gd name="T22" fmla="*/ 1244600 w 1037"/>
                <a:gd name="T23" fmla="*/ 2462213 h 4320"/>
                <a:gd name="T24" fmla="*/ 1335088 w 1037"/>
                <a:gd name="T25" fmla="*/ 2701925 h 4320"/>
                <a:gd name="T26" fmla="*/ 1470025 w 1037"/>
                <a:gd name="T27" fmla="*/ 2938463 h 4320"/>
                <a:gd name="T28" fmla="*/ 1592263 w 1037"/>
                <a:gd name="T29" fmla="*/ 3179763 h 4320"/>
                <a:gd name="T30" fmla="*/ 1646238 w 1037"/>
                <a:gd name="T31" fmla="*/ 3429000 h 4320"/>
                <a:gd name="T32" fmla="*/ 1592263 w 1037"/>
                <a:gd name="T33" fmla="*/ 3678238 h 4320"/>
                <a:gd name="T34" fmla="*/ 1470025 w 1037"/>
                <a:gd name="T35" fmla="*/ 3919538 h 4320"/>
                <a:gd name="T36" fmla="*/ 1335088 w 1037"/>
                <a:gd name="T37" fmla="*/ 4156075 h 4320"/>
                <a:gd name="T38" fmla="*/ 1244600 w 1037"/>
                <a:gd name="T39" fmla="*/ 4395788 h 4320"/>
                <a:gd name="T40" fmla="*/ 1235075 w 1037"/>
                <a:gd name="T41" fmla="*/ 4633913 h 4320"/>
                <a:gd name="T42" fmla="*/ 1263650 w 1037"/>
                <a:gd name="T43" fmla="*/ 4886325 h 4320"/>
                <a:gd name="T44" fmla="*/ 1289050 w 1037"/>
                <a:gd name="T45" fmla="*/ 5135563 h 4320"/>
                <a:gd name="T46" fmla="*/ 1270000 w 1037"/>
                <a:gd name="T47" fmla="*/ 5370513 h 4320"/>
                <a:gd name="T48" fmla="*/ 1168400 w 1037"/>
                <a:gd name="T49" fmla="*/ 5575300 h 4320"/>
                <a:gd name="T50" fmla="*/ 996950 w 1037"/>
                <a:gd name="T51" fmla="*/ 5746750 h 4320"/>
                <a:gd name="T52" fmla="*/ 796925 w 1037"/>
                <a:gd name="T53" fmla="*/ 5900738 h 4320"/>
                <a:gd name="T54" fmla="*/ 606425 w 1037"/>
                <a:gd name="T55" fmla="*/ 6059488 h 4320"/>
                <a:gd name="T56" fmla="*/ 463550 w 1037"/>
                <a:gd name="T57" fmla="*/ 6253163 h 4320"/>
                <a:gd name="T58" fmla="*/ 371475 w 1037"/>
                <a:gd name="T59" fmla="*/ 6503988 h 4320"/>
                <a:gd name="T60" fmla="*/ 298450 w 1037"/>
                <a:gd name="T61" fmla="*/ 6770688 h 4320"/>
                <a:gd name="T62" fmla="*/ 26988 w 1037"/>
                <a:gd name="T63" fmla="*/ 6791325 h 4320"/>
                <a:gd name="T64" fmla="*/ 95250 w 1037"/>
                <a:gd name="T65" fmla="*/ 6557963 h 4320"/>
                <a:gd name="T66" fmla="*/ 173038 w 1037"/>
                <a:gd name="T67" fmla="*/ 6292850 h 4320"/>
                <a:gd name="T68" fmla="*/ 295275 w 1037"/>
                <a:gd name="T69" fmla="*/ 6038850 h 4320"/>
                <a:gd name="T70" fmla="*/ 481013 w 1037"/>
                <a:gd name="T71" fmla="*/ 5829300 h 4320"/>
                <a:gd name="T72" fmla="*/ 695325 w 1037"/>
                <a:gd name="T73" fmla="*/ 5659438 h 4320"/>
                <a:gd name="T74" fmla="*/ 890588 w 1037"/>
                <a:gd name="T75" fmla="*/ 5502275 h 4320"/>
                <a:gd name="T76" fmla="*/ 1012825 w 1037"/>
                <a:gd name="T77" fmla="*/ 5345113 h 4320"/>
                <a:gd name="T78" fmla="*/ 1038225 w 1037"/>
                <a:gd name="T79" fmla="*/ 5183188 h 4320"/>
                <a:gd name="T80" fmla="*/ 1019175 w 1037"/>
                <a:gd name="T81" fmla="*/ 4979988 h 4320"/>
                <a:gd name="T82" fmla="*/ 984250 w 1037"/>
                <a:gd name="T83" fmla="*/ 4686300 h 4320"/>
                <a:gd name="T84" fmla="*/ 996950 w 1037"/>
                <a:gd name="T85" fmla="*/ 4344988 h 4320"/>
                <a:gd name="T86" fmla="*/ 1087438 w 1037"/>
                <a:gd name="T87" fmla="*/ 4086225 h 4320"/>
                <a:gd name="T88" fmla="*/ 1217613 w 1037"/>
                <a:gd name="T89" fmla="*/ 3846513 h 4320"/>
                <a:gd name="T90" fmla="*/ 1323975 w 1037"/>
                <a:gd name="T91" fmla="*/ 3656013 h 4320"/>
                <a:gd name="T92" fmla="*/ 1385888 w 1037"/>
                <a:gd name="T93" fmla="*/ 3482975 h 4320"/>
                <a:gd name="T94" fmla="*/ 1371600 w 1037"/>
                <a:gd name="T95" fmla="*/ 3321050 h 4320"/>
                <a:gd name="T96" fmla="*/ 1290638 w 1037"/>
                <a:gd name="T97" fmla="*/ 3140075 h 4320"/>
                <a:gd name="T98" fmla="*/ 1173163 w 1037"/>
                <a:gd name="T99" fmla="*/ 2933700 h 4320"/>
                <a:gd name="T100" fmla="*/ 1049338 w 1037"/>
                <a:gd name="T101" fmla="*/ 2689225 h 4320"/>
                <a:gd name="T102" fmla="*/ 981075 w 1037"/>
                <a:gd name="T103" fmla="*/ 2398713 h 4320"/>
                <a:gd name="T104" fmla="*/ 993775 w 1037"/>
                <a:gd name="T105" fmla="*/ 2062163 h 4320"/>
                <a:gd name="T106" fmla="*/ 1027113 w 1037"/>
                <a:gd name="T107" fmla="*/ 1808163 h 4320"/>
                <a:gd name="T108" fmla="*/ 1035050 w 1037"/>
                <a:gd name="T109" fmla="*/ 1616075 h 4320"/>
                <a:gd name="T110" fmla="*/ 984250 w 1037"/>
                <a:gd name="T111" fmla="*/ 1460500 h 4320"/>
                <a:gd name="T112" fmla="*/ 830263 w 1037"/>
                <a:gd name="T113" fmla="*/ 1304925 h 4320"/>
                <a:gd name="T114" fmla="*/ 622300 w 1037"/>
                <a:gd name="T115" fmla="*/ 1144588 h 4320"/>
                <a:gd name="T116" fmla="*/ 414338 w 1037"/>
                <a:gd name="T117" fmla="*/ 963613 h 4320"/>
                <a:gd name="T118" fmla="*/ 247650 w 1037"/>
                <a:gd name="T119" fmla="*/ 738188 h 4320"/>
                <a:gd name="T120" fmla="*/ 142875 w 1037"/>
                <a:gd name="T121" fmla="*/ 477838 h 4320"/>
                <a:gd name="T122" fmla="*/ 73025 w 1037"/>
                <a:gd name="T123" fmla="*/ 217488 h 4320"/>
                <a:gd name="T124" fmla="*/ 0 w 1037"/>
                <a:gd name="T125" fmla="*/ 0 h 4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7"/>
                <a:gd name="T190" fmla="*/ 0 h 4320"/>
                <a:gd name="T191" fmla="*/ 1037 w 1037"/>
                <a:gd name="T192" fmla="*/ 4320 h 43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w="0">
              <a:noFill/>
              <a:prstDash val="solid"/>
              <a:round/>
              <a:headEnd/>
              <a:tailEnd/>
            </a:ln>
          </p:spPr>
          <p:txBody>
            <a:bodyPr/>
            <a:lstStyle/>
            <a:p>
              <a:pPr>
                <a:defRPr/>
              </a:pPr>
              <a:endParaRPr lang="en-GB"/>
            </a:p>
          </p:txBody>
        </p:sp>
      </p:grpSp>
      <p:sp>
        <p:nvSpPr>
          <p:cNvPr id="2" name="Title 1"/>
          <p:cNvSpPr>
            <a:spLocks noGrp="1"/>
          </p:cNvSpPr>
          <p:nvPr>
            <p:ph type="title"/>
          </p:nvPr>
        </p:nvSpPr>
        <p:spPr>
          <a:xfrm>
            <a:off x="3242929" y="1073888"/>
            <a:ext cx="8187071" cy="4064627"/>
          </a:xfrm>
        </p:spPr>
        <p:txBody>
          <a:bodyPr anchor="b"/>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3236913" y="6375400"/>
            <a:ext cx="1493837" cy="349250"/>
          </a:xfrm>
        </p:spPr>
        <p:txBody>
          <a:bodyPr/>
          <a:lstStyle>
            <a:lvl1pPr>
              <a:defRPr baseline="0">
                <a:solidFill>
                  <a:schemeClr val="tx2"/>
                </a:solidFill>
              </a:defRPr>
            </a:lvl1pPr>
          </a:lstStyle>
          <a:p>
            <a:pPr>
              <a:defRPr/>
            </a:pPr>
            <a:fld id="{2EF9C959-459D-4DF8-BA61-1566C419ED14}" type="datetimeFigureOut">
              <a:rPr lang="en-US"/>
              <a:pPr>
                <a:defRPr/>
              </a:pPr>
              <a:t>11/14/2016</a:t>
            </a:fld>
            <a:endParaRPr lang="en-US"/>
          </a:p>
        </p:txBody>
      </p:sp>
      <p:sp>
        <p:nvSpPr>
          <p:cNvPr id="8" name="Footer Placeholder 4"/>
          <p:cNvSpPr>
            <a:spLocks noGrp="1"/>
          </p:cNvSpPr>
          <p:nvPr>
            <p:ph type="ftr" sz="quarter" idx="11"/>
          </p:nvPr>
        </p:nvSpPr>
        <p:spPr>
          <a:xfrm>
            <a:off x="5278438" y="6375400"/>
            <a:ext cx="4114800" cy="346075"/>
          </a:xfrm>
        </p:spPr>
        <p:txBody>
          <a:bodyPr/>
          <a:lstStyle>
            <a:lvl1pPr>
              <a:defRPr baseline="0">
                <a:solidFill>
                  <a:schemeClr val="tx2"/>
                </a:solidFill>
              </a:defRPr>
            </a:lvl1pPr>
          </a:lstStyle>
          <a:p>
            <a:pPr>
              <a:defRPr/>
            </a:pPr>
            <a:endParaRPr lang="en-US"/>
          </a:p>
        </p:txBody>
      </p:sp>
      <p:sp>
        <p:nvSpPr>
          <p:cNvPr id="9" name="Slide Number Placeholder 5"/>
          <p:cNvSpPr>
            <a:spLocks noGrp="1"/>
          </p:cNvSpPr>
          <p:nvPr>
            <p:ph type="sldNum" sz="quarter" idx="12"/>
          </p:nvPr>
        </p:nvSpPr>
        <p:spPr>
          <a:xfrm>
            <a:off x="9942513" y="6375400"/>
            <a:ext cx="1487487" cy="346075"/>
          </a:xfrm>
        </p:spPr>
        <p:txBody>
          <a:bodyPr/>
          <a:lstStyle>
            <a:lvl1pPr>
              <a:defRPr smtClean="0">
                <a:solidFill>
                  <a:schemeClr val="tx2"/>
                </a:solidFill>
              </a:defRPr>
            </a:lvl1pPr>
          </a:lstStyle>
          <a:p>
            <a:pPr>
              <a:defRPr/>
            </a:pPr>
            <a:fld id="{4F492F93-CD57-4914-945E-93C947F2472A}"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2721065-898A-4715-917E-C4EEE6DAD63F}" type="datetimeFigureOut">
              <a:rPr lang="en-US"/>
              <a:pPr>
                <a:defRPr/>
              </a:pPr>
              <a:t>11/14/2016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1985DF-385D-4A18-9518-C82B9D12CCA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63C8EB3-74A2-4BC8-9937-FB9E89791767}" type="datetimeFigureOut">
              <a:rPr lang="en-US"/>
              <a:pPr>
                <a:defRPr/>
              </a:pPr>
              <a:t>11/14/2016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1676AED-4908-46CD-B239-98760E0FBB04}"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C157C62-70C0-4112-AA17-8EA6374D5227}" type="datetimeFigureOut">
              <a:rPr lang="en-US"/>
              <a:pPr>
                <a:defRPr/>
              </a:pPr>
              <a:t>11/14/2016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F0EBF5-1060-40F1-8645-D26CC6648AC5}"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87ABE3-A264-4FFA-9737-E4A224A8456F}" type="datetimeFigureOut">
              <a:rPr lang="en-US"/>
              <a:pPr>
                <a:defRPr/>
              </a:pPr>
              <a:t>11/14/2016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EF2EE-4A51-4508-BB3E-ED456C4383C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a:off x="7389813" y="0"/>
            <a:ext cx="4802187" cy="6858000"/>
          </a:xfrm>
          <a:custGeom>
            <a:avLst/>
            <a:gdLst>
              <a:gd name="T0" fmla="*/ 4802187 w 3025"/>
              <a:gd name="T1" fmla="*/ 6858000 h 4320"/>
              <a:gd name="T2" fmla="*/ 12700 w 3025"/>
              <a:gd name="T3" fmla="*/ 6735763 h 4320"/>
              <a:gd name="T4" fmla="*/ 53975 w 3025"/>
              <a:gd name="T5" fmla="*/ 6597650 h 4320"/>
              <a:gd name="T6" fmla="*/ 109537 w 3025"/>
              <a:gd name="T7" fmla="*/ 6488113 h 4320"/>
              <a:gd name="T8" fmla="*/ 157162 w 3025"/>
              <a:gd name="T9" fmla="*/ 6361113 h 4320"/>
              <a:gd name="T10" fmla="*/ 179387 w 3025"/>
              <a:gd name="T11" fmla="*/ 6183313 h 4320"/>
              <a:gd name="T12" fmla="*/ 157162 w 3025"/>
              <a:gd name="T13" fmla="*/ 6003925 h 4320"/>
              <a:gd name="T14" fmla="*/ 107950 w 3025"/>
              <a:gd name="T15" fmla="*/ 5876925 h 4320"/>
              <a:gd name="T16" fmla="*/ 52387 w 3025"/>
              <a:gd name="T17" fmla="*/ 5762625 h 4320"/>
              <a:gd name="T18" fmla="*/ 11112 w 3025"/>
              <a:gd name="T19" fmla="*/ 5622925 h 4320"/>
              <a:gd name="T20" fmla="*/ 1587 w 3025"/>
              <a:gd name="T21" fmla="*/ 5426075 h 4320"/>
              <a:gd name="T22" fmla="*/ 34925 w 3025"/>
              <a:gd name="T23" fmla="*/ 5268913 h 4320"/>
              <a:gd name="T24" fmla="*/ 88900 w 3025"/>
              <a:gd name="T25" fmla="*/ 5149850 h 4320"/>
              <a:gd name="T26" fmla="*/ 142875 w 3025"/>
              <a:gd name="T27" fmla="*/ 5033963 h 4320"/>
              <a:gd name="T28" fmla="*/ 176212 w 3025"/>
              <a:gd name="T29" fmla="*/ 4875213 h 4320"/>
              <a:gd name="T30" fmla="*/ 168275 w 3025"/>
              <a:gd name="T31" fmla="*/ 4678363 h 4320"/>
              <a:gd name="T32" fmla="*/ 127000 w 3025"/>
              <a:gd name="T33" fmla="*/ 4537075 h 4320"/>
              <a:gd name="T34" fmla="*/ 52387 w 3025"/>
              <a:gd name="T35" fmla="*/ 4386263 h 4320"/>
              <a:gd name="T36" fmla="*/ 11112 w 3025"/>
              <a:gd name="T37" fmla="*/ 4244975 h 4320"/>
              <a:gd name="T38" fmla="*/ 1587 w 3025"/>
              <a:gd name="T39" fmla="*/ 4048125 h 4320"/>
              <a:gd name="T40" fmla="*/ 34925 w 3025"/>
              <a:gd name="T41" fmla="*/ 3890963 h 4320"/>
              <a:gd name="T42" fmla="*/ 107950 w 3025"/>
              <a:gd name="T43" fmla="*/ 3736975 h 4320"/>
              <a:gd name="T44" fmla="*/ 157162 w 3025"/>
              <a:gd name="T45" fmla="*/ 3609975 h 4320"/>
              <a:gd name="T46" fmla="*/ 179387 w 3025"/>
              <a:gd name="T47" fmla="*/ 3427413 h 4320"/>
              <a:gd name="T48" fmla="*/ 157162 w 3025"/>
              <a:gd name="T49" fmla="*/ 3248025 h 4320"/>
              <a:gd name="T50" fmla="*/ 107950 w 3025"/>
              <a:gd name="T51" fmla="*/ 3121025 h 4320"/>
              <a:gd name="T52" fmla="*/ 52387 w 3025"/>
              <a:gd name="T53" fmla="*/ 3009900 h 4320"/>
              <a:gd name="T54" fmla="*/ 11112 w 3025"/>
              <a:gd name="T55" fmla="*/ 2868613 h 4320"/>
              <a:gd name="T56" fmla="*/ 1587 w 3025"/>
              <a:gd name="T57" fmla="*/ 2671763 h 4320"/>
              <a:gd name="T58" fmla="*/ 34925 w 3025"/>
              <a:gd name="T59" fmla="*/ 2513013 h 4320"/>
              <a:gd name="T60" fmla="*/ 88900 w 3025"/>
              <a:gd name="T61" fmla="*/ 2395538 h 4320"/>
              <a:gd name="T62" fmla="*/ 142875 w 3025"/>
              <a:gd name="T63" fmla="*/ 2278063 h 4320"/>
              <a:gd name="T64" fmla="*/ 176212 w 3025"/>
              <a:gd name="T65" fmla="*/ 2119313 h 4320"/>
              <a:gd name="T66" fmla="*/ 168275 w 3025"/>
              <a:gd name="T67" fmla="*/ 1922463 h 4320"/>
              <a:gd name="T68" fmla="*/ 127000 w 3025"/>
              <a:gd name="T69" fmla="*/ 1782763 h 4320"/>
              <a:gd name="T70" fmla="*/ 69850 w 3025"/>
              <a:gd name="T71" fmla="*/ 1671638 h 4320"/>
              <a:gd name="T72" fmla="*/ 20637 w 3025"/>
              <a:gd name="T73" fmla="*/ 1544638 h 4320"/>
              <a:gd name="T74" fmla="*/ 0 w 3025"/>
              <a:gd name="T75" fmla="*/ 1363663 h 4320"/>
              <a:gd name="T76" fmla="*/ 20637 w 3025"/>
              <a:gd name="T77" fmla="*/ 1182688 h 4320"/>
              <a:gd name="T78" fmla="*/ 69850 w 3025"/>
              <a:gd name="T79" fmla="*/ 1055688 h 4320"/>
              <a:gd name="T80" fmla="*/ 127000 w 3025"/>
              <a:gd name="T81" fmla="*/ 942975 h 4320"/>
              <a:gd name="T82" fmla="*/ 168275 w 3025"/>
              <a:gd name="T83" fmla="*/ 801688 h 4320"/>
              <a:gd name="T84" fmla="*/ 176212 w 3025"/>
              <a:gd name="T85" fmla="*/ 606425 h 4320"/>
              <a:gd name="T86" fmla="*/ 142875 w 3025"/>
              <a:gd name="T87" fmla="*/ 450850 h 4320"/>
              <a:gd name="T88" fmla="*/ 92075 w 3025"/>
              <a:gd name="T89" fmla="*/ 334963 h 4320"/>
              <a:gd name="T90" fmla="*/ 38100 w 3025"/>
              <a:gd name="T91" fmla="*/ 217488 h 4320"/>
              <a:gd name="T92" fmla="*/ 4762 w 3025"/>
              <a:gd name="T93" fmla="*/ 66675 h 4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25"/>
              <a:gd name="T142" fmla="*/ 0 h 4320"/>
              <a:gd name="T143" fmla="*/ 3025 w 3025"/>
              <a:gd name="T144" fmla="*/ 4320 h 4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pPr>
              <a:defRPr/>
            </a:pPr>
            <a:endParaRPr lang="en-GB"/>
          </a:p>
        </p:txBody>
      </p:sp>
      <p:sp>
        <p:nvSpPr>
          <p:cNvPr id="6" name="Rectangle 5"/>
          <p:cNvSpPr/>
          <p:nvPr/>
        </p:nvSpPr>
        <p:spPr>
          <a:xfrm>
            <a:off x="0" y="0"/>
            <a:ext cx="2841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199"/>
            <a:ext cx="3092115" cy="1196671"/>
          </a:xfrm>
        </p:spPr>
        <p:txBody>
          <a:bodyPr anchor="b"/>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0"/>
          </p:nvPr>
        </p:nvSpPr>
        <p:spPr>
          <a:xfrm>
            <a:off x="765175" y="6375400"/>
            <a:ext cx="1233488" cy="349250"/>
          </a:xfrm>
        </p:spPr>
        <p:txBody>
          <a:bodyPr/>
          <a:lstStyle>
            <a:lvl1pPr>
              <a:defRPr/>
            </a:lvl1pPr>
          </a:lstStyle>
          <a:p>
            <a:pPr>
              <a:defRPr/>
            </a:pPr>
            <a:fld id="{7669095C-D7AA-448C-BF87-226B6CD47194}" type="datetimeFigureOut">
              <a:rPr lang="en-US"/>
              <a:pPr>
                <a:defRPr/>
              </a:pPr>
              <a:t>11/14/2016</a:t>
            </a:fld>
            <a:endParaRPr lang="en-US"/>
          </a:p>
        </p:txBody>
      </p:sp>
      <p:sp>
        <p:nvSpPr>
          <p:cNvPr id="8" name="Footer Placeholder 5"/>
          <p:cNvSpPr>
            <a:spLocks noGrp="1"/>
          </p:cNvSpPr>
          <p:nvPr>
            <p:ph type="ftr" sz="quarter" idx="11"/>
          </p:nvPr>
        </p:nvSpPr>
        <p:spPr>
          <a:xfrm>
            <a:off x="2103438" y="6375400"/>
            <a:ext cx="3482975" cy="346075"/>
          </a:xfrm>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5691188" y="6375400"/>
            <a:ext cx="1231900" cy="346075"/>
          </a:xfrm>
        </p:spPr>
        <p:txBody>
          <a:bodyPr/>
          <a:lstStyle>
            <a:lvl1pPr>
              <a:defRPr smtClean="0"/>
            </a:lvl1pPr>
          </a:lstStyle>
          <a:p>
            <a:pPr>
              <a:defRPr/>
            </a:pPr>
            <a:fld id="{73542CDE-FA01-47AD-9293-58BC3BCAC2D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a:off x="7389813" y="0"/>
            <a:ext cx="4802187" cy="6858000"/>
          </a:xfrm>
          <a:custGeom>
            <a:avLst/>
            <a:gdLst>
              <a:gd name="T0" fmla="*/ 4802187 w 3025"/>
              <a:gd name="T1" fmla="*/ 6858000 h 4320"/>
              <a:gd name="T2" fmla="*/ 12700 w 3025"/>
              <a:gd name="T3" fmla="*/ 6735763 h 4320"/>
              <a:gd name="T4" fmla="*/ 53975 w 3025"/>
              <a:gd name="T5" fmla="*/ 6597650 h 4320"/>
              <a:gd name="T6" fmla="*/ 109537 w 3025"/>
              <a:gd name="T7" fmla="*/ 6488113 h 4320"/>
              <a:gd name="T8" fmla="*/ 157162 w 3025"/>
              <a:gd name="T9" fmla="*/ 6361113 h 4320"/>
              <a:gd name="T10" fmla="*/ 179387 w 3025"/>
              <a:gd name="T11" fmla="*/ 6183313 h 4320"/>
              <a:gd name="T12" fmla="*/ 157162 w 3025"/>
              <a:gd name="T13" fmla="*/ 6003925 h 4320"/>
              <a:gd name="T14" fmla="*/ 107950 w 3025"/>
              <a:gd name="T15" fmla="*/ 5876925 h 4320"/>
              <a:gd name="T16" fmla="*/ 52387 w 3025"/>
              <a:gd name="T17" fmla="*/ 5762625 h 4320"/>
              <a:gd name="T18" fmla="*/ 11112 w 3025"/>
              <a:gd name="T19" fmla="*/ 5622925 h 4320"/>
              <a:gd name="T20" fmla="*/ 1587 w 3025"/>
              <a:gd name="T21" fmla="*/ 5426075 h 4320"/>
              <a:gd name="T22" fmla="*/ 34925 w 3025"/>
              <a:gd name="T23" fmla="*/ 5268913 h 4320"/>
              <a:gd name="T24" fmla="*/ 88900 w 3025"/>
              <a:gd name="T25" fmla="*/ 5149850 h 4320"/>
              <a:gd name="T26" fmla="*/ 142875 w 3025"/>
              <a:gd name="T27" fmla="*/ 5033963 h 4320"/>
              <a:gd name="T28" fmla="*/ 176212 w 3025"/>
              <a:gd name="T29" fmla="*/ 4875213 h 4320"/>
              <a:gd name="T30" fmla="*/ 168275 w 3025"/>
              <a:gd name="T31" fmla="*/ 4678363 h 4320"/>
              <a:gd name="T32" fmla="*/ 127000 w 3025"/>
              <a:gd name="T33" fmla="*/ 4537075 h 4320"/>
              <a:gd name="T34" fmla="*/ 52387 w 3025"/>
              <a:gd name="T35" fmla="*/ 4386263 h 4320"/>
              <a:gd name="T36" fmla="*/ 11112 w 3025"/>
              <a:gd name="T37" fmla="*/ 4244975 h 4320"/>
              <a:gd name="T38" fmla="*/ 1587 w 3025"/>
              <a:gd name="T39" fmla="*/ 4048125 h 4320"/>
              <a:gd name="T40" fmla="*/ 34925 w 3025"/>
              <a:gd name="T41" fmla="*/ 3890963 h 4320"/>
              <a:gd name="T42" fmla="*/ 107950 w 3025"/>
              <a:gd name="T43" fmla="*/ 3736975 h 4320"/>
              <a:gd name="T44" fmla="*/ 157162 w 3025"/>
              <a:gd name="T45" fmla="*/ 3609975 h 4320"/>
              <a:gd name="T46" fmla="*/ 179387 w 3025"/>
              <a:gd name="T47" fmla="*/ 3427413 h 4320"/>
              <a:gd name="T48" fmla="*/ 157162 w 3025"/>
              <a:gd name="T49" fmla="*/ 3248025 h 4320"/>
              <a:gd name="T50" fmla="*/ 107950 w 3025"/>
              <a:gd name="T51" fmla="*/ 3121025 h 4320"/>
              <a:gd name="T52" fmla="*/ 52387 w 3025"/>
              <a:gd name="T53" fmla="*/ 3009900 h 4320"/>
              <a:gd name="T54" fmla="*/ 11112 w 3025"/>
              <a:gd name="T55" fmla="*/ 2868613 h 4320"/>
              <a:gd name="T56" fmla="*/ 1587 w 3025"/>
              <a:gd name="T57" fmla="*/ 2671763 h 4320"/>
              <a:gd name="T58" fmla="*/ 34925 w 3025"/>
              <a:gd name="T59" fmla="*/ 2513013 h 4320"/>
              <a:gd name="T60" fmla="*/ 88900 w 3025"/>
              <a:gd name="T61" fmla="*/ 2395538 h 4320"/>
              <a:gd name="T62" fmla="*/ 142875 w 3025"/>
              <a:gd name="T63" fmla="*/ 2278063 h 4320"/>
              <a:gd name="T64" fmla="*/ 176212 w 3025"/>
              <a:gd name="T65" fmla="*/ 2119313 h 4320"/>
              <a:gd name="T66" fmla="*/ 168275 w 3025"/>
              <a:gd name="T67" fmla="*/ 1922463 h 4320"/>
              <a:gd name="T68" fmla="*/ 127000 w 3025"/>
              <a:gd name="T69" fmla="*/ 1782763 h 4320"/>
              <a:gd name="T70" fmla="*/ 69850 w 3025"/>
              <a:gd name="T71" fmla="*/ 1671638 h 4320"/>
              <a:gd name="T72" fmla="*/ 20637 w 3025"/>
              <a:gd name="T73" fmla="*/ 1544638 h 4320"/>
              <a:gd name="T74" fmla="*/ 0 w 3025"/>
              <a:gd name="T75" fmla="*/ 1363663 h 4320"/>
              <a:gd name="T76" fmla="*/ 20637 w 3025"/>
              <a:gd name="T77" fmla="*/ 1182688 h 4320"/>
              <a:gd name="T78" fmla="*/ 69850 w 3025"/>
              <a:gd name="T79" fmla="*/ 1055688 h 4320"/>
              <a:gd name="T80" fmla="*/ 127000 w 3025"/>
              <a:gd name="T81" fmla="*/ 942975 h 4320"/>
              <a:gd name="T82" fmla="*/ 168275 w 3025"/>
              <a:gd name="T83" fmla="*/ 801688 h 4320"/>
              <a:gd name="T84" fmla="*/ 176212 w 3025"/>
              <a:gd name="T85" fmla="*/ 606425 h 4320"/>
              <a:gd name="T86" fmla="*/ 142875 w 3025"/>
              <a:gd name="T87" fmla="*/ 450850 h 4320"/>
              <a:gd name="T88" fmla="*/ 92075 w 3025"/>
              <a:gd name="T89" fmla="*/ 334963 h 4320"/>
              <a:gd name="T90" fmla="*/ 38100 w 3025"/>
              <a:gd name="T91" fmla="*/ 217488 h 4320"/>
              <a:gd name="T92" fmla="*/ 4762 w 3025"/>
              <a:gd name="T93" fmla="*/ 66675 h 4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25"/>
              <a:gd name="T142" fmla="*/ 0 h 4320"/>
              <a:gd name="T143" fmla="*/ 3025 w 3025"/>
              <a:gd name="T144" fmla="*/ 4320 h 4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pPr>
              <a:defRPr/>
            </a:pPr>
            <a:endParaRPr lang="en-GB"/>
          </a:p>
        </p:txBody>
      </p:sp>
      <p:sp>
        <p:nvSpPr>
          <p:cNvPr id="6" name="Rectangle 5"/>
          <p:cNvSpPr/>
          <p:nvPr/>
        </p:nvSpPr>
        <p:spPr>
          <a:xfrm>
            <a:off x="0" y="0"/>
            <a:ext cx="2841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83464" y="0"/>
            <a:ext cx="7355585" cy="685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8337883" y="457200"/>
            <a:ext cx="3092117" cy="1196670"/>
          </a:xfrm>
        </p:spPr>
        <p:txBody>
          <a:bodyPr anchor="b"/>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0"/>
          </p:nvPr>
        </p:nvSpPr>
        <p:spPr>
          <a:xfrm>
            <a:off x="765175" y="6375400"/>
            <a:ext cx="1233488" cy="349250"/>
          </a:xfrm>
        </p:spPr>
        <p:txBody>
          <a:bodyPr/>
          <a:lstStyle>
            <a:lvl1pPr>
              <a:defRPr/>
            </a:lvl1pPr>
          </a:lstStyle>
          <a:p>
            <a:pPr>
              <a:defRPr/>
            </a:pPr>
            <a:fld id="{E97416B2-B47E-4D6E-A388-0B174535F85F}" type="datetimeFigureOut">
              <a:rPr lang="en-US"/>
              <a:pPr>
                <a:defRPr/>
              </a:pPr>
              <a:t>11/14/2016</a:t>
            </a:fld>
            <a:endParaRPr lang="en-US"/>
          </a:p>
        </p:txBody>
      </p:sp>
      <p:sp>
        <p:nvSpPr>
          <p:cNvPr id="8" name="Footer Placeholder 5"/>
          <p:cNvSpPr>
            <a:spLocks noGrp="1"/>
          </p:cNvSpPr>
          <p:nvPr>
            <p:ph type="ftr" sz="quarter" idx="11"/>
          </p:nvPr>
        </p:nvSpPr>
        <p:spPr>
          <a:xfrm>
            <a:off x="2103438" y="6375400"/>
            <a:ext cx="3482975" cy="346075"/>
          </a:xfrm>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5688013" y="6375400"/>
            <a:ext cx="1233487" cy="346075"/>
          </a:xfrm>
        </p:spPr>
        <p:txBody>
          <a:bodyPr/>
          <a:lstStyle>
            <a:lvl1pPr>
              <a:defRPr smtClean="0"/>
            </a:lvl1pPr>
          </a:lstStyle>
          <a:p>
            <a:pPr>
              <a:defRPr/>
            </a:pPr>
            <a:fld id="{DA4BBB43-3C84-45B0-9273-C4BC481195F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0950" y="382588"/>
            <a:ext cx="10179050" cy="149225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1250950" y="2286000"/>
            <a:ext cx="10179050" cy="359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250950" y="6375400"/>
            <a:ext cx="2330450" cy="34925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lumMod val="65000"/>
                    <a:lumOff val="35000"/>
                  </a:schemeClr>
                </a:solidFill>
                <a:latin typeface="+mn-lt"/>
                <a:cs typeface="+mn-cs"/>
              </a:defRPr>
            </a:lvl1pPr>
          </a:lstStyle>
          <a:p>
            <a:pPr>
              <a:defRPr/>
            </a:pPr>
            <a:fld id="{CBD78FCE-DDCD-472B-9A61-22151DDF8306}" type="datetimeFigureOut">
              <a:rPr lang="en-US"/>
              <a:pPr>
                <a:defRPr/>
              </a:pPr>
              <a:t>11/14/2016</a:t>
            </a:fld>
            <a:endParaRPr lang="en-US"/>
          </a:p>
        </p:txBody>
      </p:sp>
      <p:sp>
        <p:nvSpPr>
          <p:cNvPr id="5" name="Footer Placeholder 4"/>
          <p:cNvSpPr>
            <a:spLocks noGrp="1"/>
          </p:cNvSpPr>
          <p:nvPr>
            <p:ph type="ftr" sz="quarter" idx="3"/>
          </p:nvPr>
        </p:nvSpPr>
        <p:spPr>
          <a:xfrm>
            <a:off x="4038600" y="6375400"/>
            <a:ext cx="4114800" cy="3460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lumMod val="65000"/>
                    <a:lumOff val="3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75400"/>
            <a:ext cx="2819400" cy="3460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595959"/>
                </a:solidFill>
                <a:latin typeface="Gill Sans MT" pitchFamily="34" charset="0"/>
              </a:defRPr>
            </a:lvl1pPr>
          </a:lstStyle>
          <a:p>
            <a:pPr>
              <a:defRPr/>
            </a:pPr>
            <a:fld id="{CD8D3B51-B07C-4DE9-97A8-C113A8CF322A}" type="slidenum">
              <a:rPr lang="en-US" altLang="en-US"/>
              <a:pPr>
                <a:defRPr/>
              </a:pPr>
              <a:t>‹#›</a:t>
            </a:fld>
            <a:endParaRPr lang="en-US" altLang="en-US"/>
          </a:p>
        </p:txBody>
      </p:sp>
      <p:sp>
        <p:nvSpPr>
          <p:cNvPr id="1031" name="Freeform 6"/>
          <p:cNvSpPr>
            <a:spLocks/>
          </p:cNvSpPr>
          <p:nvPr/>
        </p:nvSpPr>
        <p:spPr bwMode="auto">
          <a:xfrm>
            <a:off x="0" y="0"/>
            <a:ext cx="885825" cy="6858000"/>
          </a:xfrm>
          <a:custGeom>
            <a:avLst/>
            <a:gdLst>
              <a:gd name="T0" fmla="*/ 711200 w 558"/>
              <a:gd name="T1" fmla="*/ 68263 h 4320"/>
              <a:gd name="T2" fmla="*/ 744538 w 558"/>
              <a:gd name="T3" fmla="*/ 227013 h 4320"/>
              <a:gd name="T4" fmla="*/ 798513 w 558"/>
              <a:gd name="T5" fmla="*/ 342900 h 4320"/>
              <a:gd name="T6" fmla="*/ 849313 w 558"/>
              <a:gd name="T7" fmla="*/ 458788 h 4320"/>
              <a:gd name="T8" fmla="*/ 882650 w 558"/>
              <a:gd name="T9" fmla="*/ 617538 h 4320"/>
              <a:gd name="T10" fmla="*/ 876300 w 558"/>
              <a:gd name="T11" fmla="*/ 814388 h 4320"/>
              <a:gd name="T12" fmla="*/ 833438 w 558"/>
              <a:gd name="T13" fmla="*/ 954088 h 4320"/>
              <a:gd name="T14" fmla="*/ 779463 w 558"/>
              <a:gd name="T15" fmla="*/ 1066800 h 4320"/>
              <a:gd name="T16" fmla="*/ 730250 w 558"/>
              <a:gd name="T17" fmla="*/ 1190625 h 4320"/>
              <a:gd name="T18" fmla="*/ 709613 w 558"/>
              <a:gd name="T19" fmla="*/ 1371600 h 4320"/>
              <a:gd name="T20" fmla="*/ 730250 w 558"/>
              <a:gd name="T21" fmla="*/ 1552575 h 4320"/>
              <a:gd name="T22" fmla="*/ 779463 w 558"/>
              <a:gd name="T23" fmla="*/ 1676400 h 4320"/>
              <a:gd name="T24" fmla="*/ 833438 w 558"/>
              <a:gd name="T25" fmla="*/ 1789113 h 4320"/>
              <a:gd name="T26" fmla="*/ 876300 w 558"/>
              <a:gd name="T27" fmla="*/ 1928813 h 4320"/>
              <a:gd name="T28" fmla="*/ 882650 w 558"/>
              <a:gd name="T29" fmla="*/ 2125663 h 4320"/>
              <a:gd name="T30" fmla="*/ 849313 w 558"/>
              <a:gd name="T31" fmla="*/ 2284413 h 4320"/>
              <a:gd name="T32" fmla="*/ 798513 w 558"/>
              <a:gd name="T33" fmla="*/ 2400300 h 4320"/>
              <a:gd name="T34" fmla="*/ 744538 w 558"/>
              <a:gd name="T35" fmla="*/ 2516188 h 4320"/>
              <a:gd name="T36" fmla="*/ 711200 w 558"/>
              <a:gd name="T37" fmla="*/ 2674938 h 4320"/>
              <a:gd name="T38" fmla="*/ 719138 w 558"/>
              <a:gd name="T39" fmla="*/ 2871788 h 4320"/>
              <a:gd name="T40" fmla="*/ 760413 w 558"/>
              <a:gd name="T41" fmla="*/ 3011488 h 4320"/>
              <a:gd name="T42" fmla="*/ 817563 w 558"/>
              <a:gd name="T43" fmla="*/ 3124200 h 4320"/>
              <a:gd name="T44" fmla="*/ 865188 w 558"/>
              <a:gd name="T45" fmla="*/ 3248025 h 4320"/>
              <a:gd name="T46" fmla="*/ 885825 w 558"/>
              <a:gd name="T47" fmla="*/ 3427413 h 4320"/>
              <a:gd name="T48" fmla="*/ 865188 w 558"/>
              <a:gd name="T49" fmla="*/ 3609975 h 4320"/>
              <a:gd name="T50" fmla="*/ 817563 w 558"/>
              <a:gd name="T51" fmla="*/ 3733800 h 4320"/>
              <a:gd name="T52" fmla="*/ 760413 w 558"/>
              <a:gd name="T53" fmla="*/ 3846513 h 4320"/>
              <a:gd name="T54" fmla="*/ 719138 w 558"/>
              <a:gd name="T55" fmla="*/ 3986213 h 4320"/>
              <a:gd name="T56" fmla="*/ 711200 w 558"/>
              <a:gd name="T57" fmla="*/ 4183063 h 4320"/>
              <a:gd name="T58" fmla="*/ 744538 w 558"/>
              <a:gd name="T59" fmla="*/ 4341813 h 4320"/>
              <a:gd name="T60" fmla="*/ 817563 w 558"/>
              <a:gd name="T61" fmla="*/ 4495800 h 4320"/>
              <a:gd name="T62" fmla="*/ 865188 w 558"/>
              <a:gd name="T63" fmla="*/ 4619625 h 4320"/>
              <a:gd name="T64" fmla="*/ 885825 w 558"/>
              <a:gd name="T65" fmla="*/ 4800600 h 4320"/>
              <a:gd name="T66" fmla="*/ 865188 w 558"/>
              <a:gd name="T67" fmla="*/ 4981575 h 4320"/>
              <a:gd name="T68" fmla="*/ 817563 w 558"/>
              <a:gd name="T69" fmla="*/ 5105400 h 4320"/>
              <a:gd name="T70" fmla="*/ 760413 w 558"/>
              <a:gd name="T71" fmla="*/ 5218113 h 4320"/>
              <a:gd name="T72" fmla="*/ 719138 w 558"/>
              <a:gd name="T73" fmla="*/ 5357813 h 4320"/>
              <a:gd name="T74" fmla="*/ 711200 w 558"/>
              <a:gd name="T75" fmla="*/ 5554663 h 4320"/>
              <a:gd name="T76" fmla="*/ 744538 w 558"/>
              <a:gd name="T77" fmla="*/ 5713413 h 4320"/>
              <a:gd name="T78" fmla="*/ 798513 w 558"/>
              <a:gd name="T79" fmla="*/ 5829300 h 4320"/>
              <a:gd name="T80" fmla="*/ 849313 w 558"/>
              <a:gd name="T81" fmla="*/ 5945188 h 4320"/>
              <a:gd name="T82" fmla="*/ 882650 w 558"/>
              <a:gd name="T83" fmla="*/ 6103938 h 4320"/>
              <a:gd name="T84" fmla="*/ 876300 w 558"/>
              <a:gd name="T85" fmla="*/ 6300788 h 4320"/>
              <a:gd name="T86" fmla="*/ 833438 w 558"/>
              <a:gd name="T87" fmla="*/ 6440488 h 4320"/>
              <a:gd name="T88" fmla="*/ 779463 w 558"/>
              <a:gd name="T89" fmla="*/ 6553200 h 4320"/>
              <a:gd name="T90" fmla="*/ 730250 w 558"/>
              <a:gd name="T91" fmla="*/ 6677025 h 4320"/>
              <a:gd name="T92" fmla="*/ 709613 w 558"/>
              <a:gd name="T93" fmla="*/ 6858000 h 4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8"/>
              <a:gd name="T142" fmla="*/ 0 h 4320"/>
              <a:gd name="T143" fmla="*/ 558 w 558"/>
              <a:gd name="T144" fmla="*/ 4320 h 4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pPr>
              <a:defRPr/>
            </a:pPr>
            <a:endParaRPr lang="en-GB"/>
          </a:p>
        </p:txBody>
      </p:sp>
      <p:sp>
        <p:nvSpPr>
          <p:cNvPr id="12" name="Rectangle 11"/>
          <p:cNvSpPr/>
          <p:nvPr/>
        </p:nvSpPr>
        <p:spPr>
          <a:xfrm>
            <a:off x="11907838" y="0"/>
            <a:ext cx="28416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01" r:id="rId1"/>
    <p:sldLayoutId id="2147483694" r:id="rId2"/>
    <p:sldLayoutId id="2147483702" r:id="rId3"/>
    <p:sldLayoutId id="2147483695" r:id="rId4"/>
    <p:sldLayoutId id="2147483696" r:id="rId5"/>
    <p:sldLayoutId id="2147483697" r:id="rId6"/>
    <p:sldLayoutId id="2147483698" r:id="rId7"/>
    <p:sldLayoutId id="2147483703" r:id="rId8"/>
    <p:sldLayoutId id="2147483704" r:id="rId9"/>
    <p:sldLayoutId id="2147483699" r:id="rId10"/>
    <p:sldLayoutId id="2147483700" r:id="rId11"/>
  </p:sldLayoutIdLst>
  <p:txStyles>
    <p:titleStyle>
      <a:lvl1pPr algn="l" rtl="0" eaLnBrk="0" fontAlgn="base" hangingPunct="0">
        <a:lnSpc>
          <a:spcPct val="90000"/>
        </a:lnSpc>
        <a:spcBef>
          <a:spcPct val="0"/>
        </a:spcBef>
        <a:spcAft>
          <a:spcPct val="0"/>
        </a:spcAft>
        <a:defRPr sz="5100" kern="1200" cap="all" spc="200">
          <a:solidFill>
            <a:schemeClr val="tx2"/>
          </a:solidFill>
          <a:latin typeface="+mj-lt"/>
          <a:ea typeface="+mj-ea"/>
          <a:cs typeface="+mj-cs"/>
        </a:defRPr>
      </a:lvl1pPr>
      <a:lvl2pPr algn="l" rtl="0" eaLnBrk="0" fontAlgn="base" hangingPunct="0">
        <a:lnSpc>
          <a:spcPct val="90000"/>
        </a:lnSpc>
        <a:spcBef>
          <a:spcPct val="0"/>
        </a:spcBef>
        <a:spcAft>
          <a:spcPct val="0"/>
        </a:spcAft>
        <a:defRPr sz="5100">
          <a:solidFill>
            <a:schemeClr val="tx2"/>
          </a:solidFill>
          <a:latin typeface="Impact" panose="020B0806030902050204" pitchFamily="34" charset="0"/>
        </a:defRPr>
      </a:lvl2pPr>
      <a:lvl3pPr algn="l" rtl="0" eaLnBrk="0" fontAlgn="base" hangingPunct="0">
        <a:lnSpc>
          <a:spcPct val="90000"/>
        </a:lnSpc>
        <a:spcBef>
          <a:spcPct val="0"/>
        </a:spcBef>
        <a:spcAft>
          <a:spcPct val="0"/>
        </a:spcAft>
        <a:defRPr sz="5100">
          <a:solidFill>
            <a:schemeClr val="tx2"/>
          </a:solidFill>
          <a:latin typeface="Impact" panose="020B0806030902050204" pitchFamily="34" charset="0"/>
        </a:defRPr>
      </a:lvl3pPr>
      <a:lvl4pPr algn="l" rtl="0" eaLnBrk="0" fontAlgn="base" hangingPunct="0">
        <a:lnSpc>
          <a:spcPct val="90000"/>
        </a:lnSpc>
        <a:spcBef>
          <a:spcPct val="0"/>
        </a:spcBef>
        <a:spcAft>
          <a:spcPct val="0"/>
        </a:spcAft>
        <a:defRPr sz="5100">
          <a:solidFill>
            <a:schemeClr val="tx2"/>
          </a:solidFill>
          <a:latin typeface="Impact" panose="020B0806030902050204" pitchFamily="34" charset="0"/>
        </a:defRPr>
      </a:lvl4pPr>
      <a:lvl5pPr algn="l" rtl="0" eaLnBrk="0" fontAlgn="base" hangingPunct="0">
        <a:lnSpc>
          <a:spcPct val="90000"/>
        </a:lnSpc>
        <a:spcBef>
          <a:spcPct val="0"/>
        </a:spcBef>
        <a:spcAft>
          <a:spcPct val="0"/>
        </a:spcAft>
        <a:defRPr sz="5100">
          <a:solidFill>
            <a:schemeClr val="tx2"/>
          </a:solidFill>
          <a:latin typeface="Impact" panose="020B0806030902050204" pitchFamily="34" charset="0"/>
        </a:defRPr>
      </a:lvl5pPr>
      <a:lvl6pPr marL="457200" algn="l" rtl="0" fontAlgn="base">
        <a:lnSpc>
          <a:spcPct val="90000"/>
        </a:lnSpc>
        <a:spcBef>
          <a:spcPct val="0"/>
        </a:spcBef>
        <a:spcAft>
          <a:spcPct val="0"/>
        </a:spcAft>
        <a:defRPr sz="5100">
          <a:solidFill>
            <a:schemeClr val="tx2"/>
          </a:solidFill>
          <a:latin typeface="Impact" panose="020B0806030902050204" pitchFamily="34" charset="0"/>
        </a:defRPr>
      </a:lvl6pPr>
      <a:lvl7pPr marL="914400" algn="l" rtl="0" fontAlgn="base">
        <a:lnSpc>
          <a:spcPct val="90000"/>
        </a:lnSpc>
        <a:spcBef>
          <a:spcPct val="0"/>
        </a:spcBef>
        <a:spcAft>
          <a:spcPct val="0"/>
        </a:spcAft>
        <a:defRPr sz="5100">
          <a:solidFill>
            <a:schemeClr val="tx2"/>
          </a:solidFill>
          <a:latin typeface="Impact" panose="020B0806030902050204" pitchFamily="34" charset="0"/>
        </a:defRPr>
      </a:lvl7pPr>
      <a:lvl8pPr marL="1371600" algn="l" rtl="0" fontAlgn="base">
        <a:lnSpc>
          <a:spcPct val="90000"/>
        </a:lnSpc>
        <a:spcBef>
          <a:spcPct val="0"/>
        </a:spcBef>
        <a:spcAft>
          <a:spcPct val="0"/>
        </a:spcAft>
        <a:defRPr sz="5100">
          <a:solidFill>
            <a:schemeClr val="tx2"/>
          </a:solidFill>
          <a:latin typeface="Impact" panose="020B0806030902050204" pitchFamily="34" charset="0"/>
        </a:defRPr>
      </a:lvl8pPr>
      <a:lvl9pPr marL="1828800" algn="l" rtl="0" fontAlgn="base">
        <a:lnSpc>
          <a:spcPct val="90000"/>
        </a:lnSpc>
        <a:spcBef>
          <a:spcPct val="0"/>
        </a:spcBef>
        <a:spcAft>
          <a:spcPct val="0"/>
        </a:spcAft>
        <a:defRPr sz="5100">
          <a:solidFill>
            <a:schemeClr val="tx2"/>
          </a:solidFill>
          <a:latin typeface="Impact" panose="020B0806030902050204" pitchFamily="34" charset="0"/>
        </a:defRPr>
      </a:lvl9pPr>
    </p:titleStyle>
    <p:bodyStyle>
      <a:lvl1pPr marL="228600" indent="-228600" algn="l" rtl="0" eaLnBrk="0" fontAlgn="base" hangingPunct="0">
        <a:lnSpc>
          <a:spcPct val="110000"/>
        </a:lnSpc>
        <a:spcBef>
          <a:spcPts val="700"/>
        </a:spcBef>
        <a:spcAft>
          <a:spcPct val="0"/>
        </a:spcAft>
        <a:buClr>
          <a:schemeClr val="tx2"/>
        </a:buClr>
        <a:buFont typeface="Arial" charset="0"/>
        <a:buChar char="•"/>
        <a:defRPr sz="2000" kern="1200">
          <a:solidFill>
            <a:srgbClr val="595959"/>
          </a:solidFill>
          <a:latin typeface="+mn-lt"/>
          <a:ea typeface="+mn-ea"/>
          <a:cs typeface="+mn-cs"/>
        </a:defRPr>
      </a:lvl1pPr>
      <a:lvl2pPr marL="685800" indent="-228600" algn="l" rtl="0" eaLnBrk="0" fontAlgn="base" hangingPunct="0">
        <a:lnSpc>
          <a:spcPct val="110000"/>
        </a:lnSpc>
        <a:spcBef>
          <a:spcPts val="700"/>
        </a:spcBef>
        <a:spcAft>
          <a:spcPct val="0"/>
        </a:spcAft>
        <a:buClr>
          <a:schemeClr val="tx2"/>
        </a:buClr>
        <a:buFont typeface="Gill Sans MT" pitchFamily="34" charset="0"/>
        <a:buChar char="–"/>
        <a:defRPr kern="1200">
          <a:solidFill>
            <a:srgbClr val="595959"/>
          </a:solidFill>
          <a:latin typeface="+mn-lt"/>
          <a:ea typeface="+mn-ea"/>
          <a:cs typeface="+mn-cs"/>
        </a:defRPr>
      </a:lvl2pPr>
      <a:lvl3pPr marL="1143000" indent="-228600" algn="l" rtl="0" eaLnBrk="0" fontAlgn="base" hangingPunct="0">
        <a:lnSpc>
          <a:spcPct val="110000"/>
        </a:lnSpc>
        <a:spcBef>
          <a:spcPts val="700"/>
        </a:spcBef>
        <a:spcAft>
          <a:spcPct val="0"/>
        </a:spcAft>
        <a:buClr>
          <a:schemeClr val="tx2"/>
        </a:buClr>
        <a:buFont typeface="Arial" charset="0"/>
        <a:buChar char="•"/>
        <a:defRPr sz="1600" kern="1200">
          <a:solidFill>
            <a:srgbClr val="595959"/>
          </a:solidFill>
          <a:latin typeface="+mn-lt"/>
          <a:ea typeface="+mn-ea"/>
          <a:cs typeface="+mn-cs"/>
        </a:defRPr>
      </a:lvl3pPr>
      <a:lvl4pPr marL="1600200" indent="-228600" algn="l" rtl="0" eaLnBrk="0" fontAlgn="base" hangingPunct="0">
        <a:lnSpc>
          <a:spcPct val="110000"/>
        </a:lnSpc>
        <a:spcBef>
          <a:spcPts val="700"/>
        </a:spcBef>
        <a:spcAft>
          <a:spcPct val="0"/>
        </a:spcAft>
        <a:buClr>
          <a:schemeClr val="tx2"/>
        </a:buClr>
        <a:buFont typeface="Gill Sans MT" pitchFamily="34" charset="0"/>
        <a:buChar char="–"/>
        <a:defRPr sz="1400" kern="1200">
          <a:solidFill>
            <a:srgbClr val="595959"/>
          </a:solidFill>
          <a:latin typeface="+mn-lt"/>
          <a:ea typeface="+mn-ea"/>
          <a:cs typeface="+mn-cs"/>
        </a:defRPr>
      </a:lvl4pPr>
      <a:lvl5pPr marL="2057400" indent="-228600" algn="l" rtl="0" eaLnBrk="0" fontAlgn="base" hangingPunct="0">
        <a:lnSpc>
          <a:spcPct val="110000"/>
        </a:lnSpc>
        <a:spcBef>
          <a:spcPts val="700"/>
        </a:spcBef>
        <a:spcAft>
          <a:spcPct val="0"/>
        </a:spcAft>
        <a:buClr>
          <a:schemeClr val="tx2"/>
        </a:buClr>
        <a:buFont typeface="Arial" charset="0"/>
        <a:buChar char="•"/>
        <a:defRPr sz="1400" kern="1200">
          <a:solidFill>
            <a:srgbClr val="595959"/>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bing.com/images/search?q=devenir+benevole&amp;view=detailv2&amp;&amp;id=7CAF33E4C0A7B675C21E58F5F042487107C902CC&amp;selectedIndex=441&amp;ccid=4fd2o+NF&amp;simid=608052471365241585&amp;thid=OIP.Me1f776a3e345517da5a8935e998c4798o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devenir+benevole&amp;view=detailv2&amp;&amp;id=7CAF33E4C0A7B675C21E58F5F042487107C902CC&amp;selectedIndex=441&amp;ccid=4fd2o+NF&amp;simid=608052471365241585&amp;thid=OIP.Me1f776a3e345517da5a8935e998c4798o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devenir+benevole&amp;view=detailv2&amp;&amp;id=7CAF33E4C0A7B675C21E58F5F042487107C902CC&amp;selectedIndex=441&amp;ccid=4fd2o+NF&amp;simid=608052471365241585&amp;thid=OIP.Me1f776a3e345517da5a8935e998c4798o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454" y="5705158"/>
            <a:ext cx="8728483" cy="969962"/>
          </a:xfrm>
        </p:spPr>
        <p:txBody>
          <a:bodyPr rtlCol="0">
            <a:noAutofit/>
          </a:bodyPr>
          <a:lstStyle/>
          <a:p>
            <a:pPr eaLnBrk="1" fontAlgn="auto" hangingPunct="1">
              <a:spcAft>
                <a:spcPts val="0"/>
              </a:spcAft>
              <a:buFont typeface="Arial" panose="020B0604020202020204" pitchFamily="34" charset="0"/>
              <a:buNone/>
              <a:defRPr/>
            </a:pPr>
            <a:r>
              <a:rPr lang="en-GB" sz="6000" dirty="0" smtClean="0"/>
              <a:t>Le </a:t>
            </a:r>
            <a:r>
              <a:rPr lang="en-GB" sz="6000" dirty="0" err="1" smtClean="0"/>
              <a:t>bénévolat</a:t>
            </a:r>
            <a:r>
              <a:rPr lang="en-GB" sz="6000" dirty="0" smtClean="0"/>
              <a:t> </a:t>
            </a:r>
            <a:r>
              <a:rPr lang="en-GB" sz="1600" dirty="0" smtClean="0"/>
              <a:t>(</a:t>
            </a:r>
            <a:r>
              <a:rPr lang="en-GB" sz="1600" dirty="0" err="1" smtClean="0"/>
              <a:t>Leçon</a:t>
            </a:r>
            <a:r>
              <a:rPr lang="en-GB" sz="1600" dirty="0" smtClean="0"/>
              <a:t> 2)</a:t>
            </a:r>
            <a:endParaRPr lang="en-GB" sz="1600" dirty="0"/>
          </a:p>
        </p:txBody>
      </p:sp>
      <p:pic>
        <p:nvPicPr>
          <p:cNvPr id="6" name="Picture 5"/>
          <p:cNvPicPr>
            <a:picLocks noChangeAspect="1"/>
          </p:cNvPicPr>
          <p:nvPr/>
        </p:nvPicPr>
        <p:blipFill>
          <a:blip r:embed="rId2"/>
          <a:stretch>
            <a:fillRect/>
          </a:stretch>
        </p:blipFill>
        <p:spPr>
          <a:xfrm rot="1109482">
            <a:off x="9060547" y="192125"/>
            <a:ext cx="2777634" cy="31594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p:cNvPicPr>
            <a:picLocks noChangeAspect="1"/>
          </p:cNvPicPr>
          <p:nvPr/>
        </p:nvPicPr>
        <p:blipFill>
          <a:blip r:embed="rId3"/>
          <a:stretch>
            <a:fillRect/>
          </a:stretch>
        </p:blipFill>
        <p:spPr>
          <a:xfrm rot="961206">
            <a:off x="4164030" y="1369023"/>
            <a:ext cx="4156358" cy="3782993"/>
          </a:xfrm>
          <a:prstGeom prst="ellipse">
            <a:avLst/>
          </a:prstGeom>
          <a:ln>
            <a:noFill/>
          </a:ln>
          <a:effectLst>
            <a:softEdge rad="112500"/>
          </a:effectLst>
        </p:spPr>
      </p:pic>
      <p:pic>
        <p:nvPicPr>
          <p:cNvPr id="6149" name="Picture 8"/>
          <p:cNvPicPr>
            <a:picLocks noChangeAspect="1"/>
          </p:cNvPicPr>
          <p:nvPr/>
        </p:nvPicPr>
        <p:blipFill>
          <a:blip r:embed="rId4"/>
          <a:srcRect/>
          <a:stretch>
            <a:fillRect/>
          </a:stretch>
        </p:blipFill>
        <p:spPr bwMode="auto">
          <a:xfrm rot="-349936">
            <a:off x="890588" y="3648075"/>
            <a:ext cx="2395537" cy="2005013"/>
          </a:xfrm>
          <a:prstGeom prst="rect">
            <a:avLst/>
          </a:prstGeom>
          <a:noFill/>
          <a:ln w="9525">
            <a:noFill/>
            <a:miter lim="800000"/>
            <a:headEnd/>
            <a:tailEnd/>
          </a:ln>
        </p:spPr>
      </p:pic>
      <p:pic>
        <p:nvPicPr>
          <p:cNvPr id="5" name="Picture 4" descr="http://tse1.mm.bing.net/th?&amp;id=OIP.Me1f776a3e345517da5a8935e998c4798o0&amp;w=257&amp;h=155&amp;c=0&amp;pid=1.9&amp;rs=0&amp;p=0&amp;r=0">
            <a:hlinkClick r:id="rId5" tooltip="&quot;View image details&quot;"/>
          </p:cNvPr>
          <p:cNvPicPr/>
          <p:nvPr/>
        </p:nvPicPr>
        <p:blipFill>
          <a:blip r:embed="rId6">
            <a:extLst/>
          </a:blip>
          <a:srcRect/>
          <a:stretch>
            <a:fillRect/>
          </a:stretch>
        </p:blipFill>
        <p:spPr bwMode="auto">
          <a:xfrm>
            <a:off x="624425" y="401909"/>
            <a:ext cx="2927618" cy="2438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1" name="Picture 7"/>
          <p:cNvPicPr>
            <a:picLocks noChangeAspect="1"/>
          </p:cNvPicPr>
          <p:nvPr/>
        </p:nvPicPr>
        <p:blipFill>
          <a:blip r:embed="rId7"/>
          <a:srcRect/>
          <a:stretch>
            <a:fillRect/>
          </a:stretch>
        </p:blipFill>
        <p:spPr bwMode="auto">
          <a:xfrm rot="962008">
            <a:off x="8537575" y="4011613"/>
            <a:ext cx="2503488" cy="226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573" y="330337"/>
            <a:ext cx="10453370" cy="557938"/>
          </a:xfrm>
          <a:solidFill>
            <a:srgbClr val="FFC000"/>
          </a:solidFill>
          <a:ln>
            <a:solidFill>
              <a:srgbClr val="FFC000"/>
            </a:solidFill>
          </a:ln>
        </p:spPr>
        <p:txBody>
          <a:bodyPr>
            <a:normAutofit fontScale="90000"/>
          </a:bodyPr>
          <a:lstStyle/>
          <a:p>
            <a:pPr algn="ctr" eaLnBrk="1" fontAlgn="auto" hangingPunct="1">
              <a:spcAft>
                <a:spcPts val="0"/>
              </a:spcAft>
              <a:defRPr/>
            </a:pPr>
            <a:r>
              <a:rPr lang="en-GB" sz="3600" dirty="0" err="1" smtClean="0"/>
              <a:t>Lisez</a:t>
            </a:r>
            <a:r>
              <a:rPr lang="en-GB" sz="3600" dirty="0" smtClean="0"/>
              <a:t> </a:t>
            </a:r>
            <a:r>
              <a:rPr lang="en-GB" sz="3600" dirty="0" smtClean="0"/>
              <a:t>les </a:t>
            </a:r>
            <a:r>
              <a:rPr lang="en-GB" sz="3600" dirty="0" err="1" smtClean="0"/>
              <a:t>textes</a:t>
            </a:r>
            <a:r>
              <a:rPr lang="en-GB" sz="3600" dirty="0" smtClean="0"/>
              <a:t> </a:t>
            </a:r>
            <a:r>
              <a:rPr lang="en-GB" sz="3600" dirty="0" smtClean="0"/>
              <a:t>et </a:t>
            </a:r>
            <a:r>
              <a:rPr lang="en-GB" sz="3600" dirty="0" err="1" smtClean="0"/>
              <a:t>répondez</a:t>
            </a:r>
            <a:r>
              <a:rPr lang="en-GB" sz="3600" dirty="0" smtClean="0"/>
              <a:t> aux questions</a:t>
            </a:r>
            <a:endParaRPr lang="en-GB" sz="3600" dirty="0"/>
          </a:p>
        </p:txBody>
      </p:sp>
      <p:pic>
        <p:nvPicPr>
          <p:cNvPr id="34818" name="Picture 2"/>
          <p:cNvPicPr>
            <a:picLocks noGrp="1" noChangeAspect="1" noChangeArrowheads="1"/>
          </p:cNvPicPr>
          <p:nvPr>
            <p:ph idx="1"/>
          </p:nvPr>
        </p:nvPicPr>
        <p:blipFill>
          <a:blip r:embed="rId2"/>
          <a:srcRect/>
          <a:stretch>
            <a:fillRect/>
          </a:stretch>
        </p:blipFill>
        <p:spPr bwMode="auto">
          <a:xfrm>
            <a:off x="1149532" y="1363951"/>
            <a:ext cx="5337902" cy="4906221"/>
          </a:xfrm>
          <a:prstGeom prst="rect">
            <a:avLst/>
          </a:prstGeom>
          <a:noFill/>
          <a:ln w="9525">
            <a:noFill/>
            <a:miter lim="800000"/>
            <a:headEnd/>
            <a:tailEnd/>
          </a:ln>
        </p:spPr>
      </p:pic>
      <p:pic>
        <p:nvPicPr>
          <p:cNvPr id="34819" name="Picture 3"/>
          <p:cNvPicPr>
            <a:picLocks noChangeAspect="1" noChangeArrowheads="1"/>
          </p:cNvPicPr>
          <p:nvPr/>
        </p:nvPicPr>
        <p:blipFill>
          <a:blip r:embed="rId3"/>
          <a:srcRect/>
          <a:stretch>
            <a:fillRect/>
          </a:stretch>
        </p:blipFill>
        <p:spPr bwMode="auto">
          <a:xfrm rot="628013">
            <a:off x="7841441" y="3813521"/>
            <a:ext cx="2681957" cy="2051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820" name="Picture 4"/>
          <p:cNvPicPr>
            <a:picLocks noChangeAspect="1" noChangeArrowheads="1"/>
          </p:cNvPicPr>
          <p:nvPr/>
        </p:nvPicPr>
        <p:blipFill>
          <a:blip r:embed="rId4"/>
          <a:srcRect/>
          <a:stretch>
            <a:fillRect/>
          </a:stretch>
        </p:blipFill>
        <p:spPr bwMode="auto">
          <a:xfrm>
            <a:off x="6920767" y="1380365"/>
            <a:ext cx="4842586" cy="19245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573" y="330337"/>
            <a:ext cx="10453370" cy="557938"/>
          </a:xfrm>
          <a:solidFill>
            <a:srgbClr val="FFC000"/>
          </a:solidFill>
          <a:ln>
            <a:solidFill>
              <a:srgbClr val="FFC000"/>
            </a:solidFill>
          </a:ln>
        </p:spPr>
        <p:txBody>
          <a:bodyPr>
            <a:normAutofit fontScale="90000"/>
          </a:bodyPr>
          <a:lstStyle/>
          <a:p>
            <a:pPr algn="ctr" eaLnBrk="1" fontAlgn="auto" hangingPunct="1">
              <a:spcAft>
                <a:spcPts val="0"/>
              </a:spcAft>
              <a:defRPr/>
            </a:pPr>
            <a:r>
              <a:rPr lang="en-GB" sz="3600" dirty="0" err="1" smtClean="0"/>
              <a:t>réponses</a:t>
            </a:r>
            <a:r>
              <a:rPr lang="en-GB" sz="3600" dirty="0" smtClean="0"/>
              <a:t> aux questions</a:t>
            </a:r>
            <a:endParaRPr lang="en-GB" sz="3600" dirty="0"/>
          </a:p>
        </p:txBody>
      </p:sp>
      <p:sp>
        <p:nvSpPr>
          <p:cNvPr id="4" name="Content Placeholder 3"/>
          <p:cNvSpPr>
            <a:spLocks noGrp="1"/>
          </p:cNvSpPr>
          <p:nvPr>
            <p:ph idx="1"/>
          </p:nvPr>
        </p:nvSpPr>
        <p:spPr>
          <a:xfrm>
            <a:off x="1237887" y="1384664"/>
            <a:ext cx="10179050" cy="3594100"/>
          </a:xfrm>
        </p:spPr>
        <p:txBody>
          <a:bodyPr/>
          <a:lstStyle/>
          <a:p>
            <a:pPr>
              <a:buNone/>
            </a:pPr>
            <a:r>
              <a:rPr lang="fr-FR" dirty="0" smtClean="0"/>
              <a:t>1 	</a:t>
            </a:r>
            <a:r>
              <a:rPr lang="fr-FR" dirty="0" smtClean="0">
                <a:solidFill>
                  <a:schemeClr val="tx1"/>
                </a:solidFill>
              </a:rPr>
              <a:t>La Croix-Rouge aide ceux qui ont du mal à écrire, lire, comprendre et parler le français. / La Croix-Rouge soutient et accompagne les personnes qui en ont besoin.</a:t>
            </a:r>
            <a:endParaRPr lang="en-GB" dirty="0" smtClean="0">
              <a:solidFill>
                <a:schemeClr val="tx1"/>
              </a:solidFill>
            </a:endParaRPr>
          </a:p>
          <a:p>
            <a:pPr>
              <a:buNone/>
            </a:pPr>
            <a:r>
              <a:rPr lang="fr-FR" dirty="0" smtClean="0">
                <a:solidFill>
                  <a:schemeClr val="tx1"/>
                </a:solidFill>
              </a:rPr>
              <a:t>2 	Elles se sentent différentes / ne peuvent pas trouver d’emploi.</a:t>
            </a:r>
            <a:endParaRPr lang="en-GB" dirty="0" smtClean="0">
              <a:solidFill>
                <a:schemeClr val="tx1"/>
              </a:solidFill>
            </a:endParaRPr>
          </a:p>
          <a:p>
            <a:pPr>
              <a:buNone/>
            </a:pPr>
            <a:r>
              <a:rPr lang="fr-FR" dirty="0" smtClean="0">
                <a:solidFill>
                  <a:schemeClr val="tx1"/>
                </a:solidFill>
              </a:rPr>
              <a:t>3 	Il faut lutter contre les fléaux comme l’analphabétisme et le décrochage scolaire. / Il n’est jamais trop tard pour soutenir un élève en difficulté.</a:t>
            </a:r>
            <a:endParaRPr lang="en-GB" dirty="0" smtClean="0">
              <a:solidFill>
                <a:schemeClr val="tx1"/>
              </a:solidFill>
            </a:endParaRPr>
          </a:p>
          <a:p>
            <a:pPr>
              <a:buNone/>
            </a:pPr>
            <a:r>
              <a:rPr lang="fr-FR" dirty="0" smtClean="0">
                <a:solidFill>
                  <a:schemeClr val="tx1"/>
                </a:solidFill>
              </a:rPr>
              <a:t>4 	Elle n’a pas eu la chance d’aller à l’école secondaire. Elle a dû aider ses parents avec le travail de la ferme. </a:t>
            </a:r>
            <a:endParaRPr lang="en-GB" dirty="0" smtClean="0">
              <a:solidFill>
                <a:schemeClr val="tx1"/>
              </a:solidFill>
            </a:endParaRPr>
          </a:p>
          <a:p>
            <a:pPr>
              <a:buNone/>
            </a:pPr>
            <a:r>
              <a:rPr lang="fr-FR" dirty="0" smtClean="0">
                <a:solidFill>
                  <a:schemeClr val="tx1"/>
                </a:solidFill>
              </a:rPr>
              <a:t>5 	Elle est venue en France avec son mari après la mort de ses parents. </a:t>
            </a:r>
            <a:endParaRPr lang="en-GB" dirty="0" smtClean="0">
              <a:solidFill>
                <a:schemeClr val="tx1"/>
              </a:solidFill>
            </a:endParaRPr>
          </a:p>
          <a:p>
            <a:endParaRPr lang="en-GB" dirty="0"/>
          </a:p>
        </p:txBody>
      </p:sp>
      <p:sp>
        <p:nvSpPr>
          <p:cNvPr id="35841" name="Rectangle 1"/>
          <p:cNvSpPr>
            <a:spLocks noChangeArrowheads="1"/>
          </p:cNvSpPr>
          <p:nvPr/>
        </p:nvSpPr>
        <p:spPr bwMode="auto">
          <a:xfrm>
            <a:off x="1319349" y="4599646"/>
            <a:ext cx="1001921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457200" rtl="0" eaLnBrk="0" fontAlgn="base" latinLnBrk="0" hangingPunct="0">
              <a:lnSpc>
                <a:spcPct val="100000"/>
              </a:lnSpc>
              <a:spcBef>
                <a:spcPct val="0"/>
              </a:spcBef>
              <a:spcAft>
                <a:spcPct val="0"/>
              </a:spcAft>
              <a:buClrTx/>
              <a:buSzTx/>
              <a:buFontTx/>
              <a:buAutoNum type="arabicPlain" startAt="6"/>
              <a:tabLst>
                <a:tab pos="269875" algn="l"/>
              </a:tabLst>
            </a:pPr>
            <a:r>
              <a:rPr kumimoji="0" lang="fr-FR" sz="20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Elle voulait contribuer au revenu familial en trouvant un emploi en France.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tab pos="269875" algn="l"/>
              </a:tabLst>
            </a:pPr>
            <a:r>
              <a:rPr kumimoji="0" lang="fr-FR" sz="20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7 	</a:t>
            </a:r>
            <a:r>
              <a:rPr kumimoji="0" lang="fr-FR" sz="2000" b="0" i="1" u="none" strike="noStrike" cap="none" normalizeH="0" baseline="0" dirty="0" err="1" smtClean="0">
                <a:ln>
                  <a:noFill/>
                </a:ln>
                <a:solidFill>
                  <a:srgbClr val="FF0000"/>
                </a:solidFill>
                <a:effectLst/>
                <a:latin typeface="Arial" pitchFamily="34" charset="0"/>
                <a:ea typeface="Cambria" pitchFamily="18" charset="0"/>
                <a:cs typeface="Arial" pitchFamily="34" charset="0"/>
              </a:rPr>
              <a:t>Personal</a:t>
            </a:r>
            <a:r>
              <a:rPr kumimoji="0" lang="fr-FR" sz="2000" b="0" i="1" u="none" strike="noStrike" cap="none" normalizeH="0" baseline="0" dirty="0" smtClean="0">
                <a:ln>
                  <a:noFill/>
                </a:ln>
                <a:solidFill>
                  <a:srgbClr val="FF0000"/>
                </a:solidFill>
                <a:effectLst/>
                <a:latin typeface="Arial" pitchFamily="34" charset="0"/>
                <a:ea typeface="Cambria" pitchFamily="18" charset="0"/>
                <a:cs typeface="Arial" pitchFamily="34" charset="0"/>
              </a:rPr>
              <a:t> </a:t>
            </a:r>
            <a:r>
              <a:rPr kumimoji="0" lang="fr-FR" sz="2000" b="0" i="1" u="none" strike="noStrike" cap="none" normalizeH="0" baseline="0" dirty="0" err="1" smtClean="0">
                <a:ln>
                  <a:noFill/>
                </a:ln>
                <a:solidFill>
                  <a:srgbClr val="FF0000"/>
                </a:solidFill>
                <a:effectLst/>
                <a:latin typeface="Arial" pitchFamily="34" charset="0"/>
                <a:ea typeface="Cambria" pitchFamily="18" charset="0"/>
                <a:cs typeface="Arial" pitchFamily="34" charset="0"/>
              </a:rPr>
              <a:t>response</a:t>
            </a:r>
            <a:r>
              <a:rPr kumimoji="0" lang="fr-FR" sz="2000" b="0" i="1" u="none" strike="noStrike" cap="none" normalizeH="0" baseline="0" dirty="0" smtClean="0">
                <a:ln>
                  <a:noFill/>
                </a:ln>
                <a:solidFill>
                  <a:srgbClr val="FF0000"/>
                </a:solidFill>
                <a:effectLst/>
                <a:latin typeface="Arial" pitchFamily="34" charset="0"/>
                <a:ea typeface="Cambria" pitchFamily="18" charset="0"/>
                <a:cs typeface="Arial" pitchFamily="34" charset="0"/>
              </a:rPr>
              <a:t> </a:t>
            </a:r>
            <a:r>
              <a:rPr kumimoji="0" lang="fr-FR" sz="20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2000" b="0"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examples</a:t>
            </a:r>
            <a:r>
              <a:rPr kumimoji="0" lang="fr-FR" sz="20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2000" b="0"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might</a:t>
            </a:r>
            <a:r>
              <a:rPr kumimoji="0" lang="fr-FR" sz="20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r>
              <a:rPr kumimoji="0" lang="fr-FR" sz="2000" b="0" i="1" u="none" strike="noStrike" cap="none" normalizeH="0" baseline="0" dirty="0" err="1" smtClean="0">
                <a:ln>
                  <a:noFill/>
                </a:ln>
                <a:solidFill>
                  <a:srgbClr val="000000"/>
                </a:solidFill>
                <a:effectLst/>
                <a:latin typeface="Arial" pitchFamily="34" charset="0"/>
                <a:ea typeface="Cambria" pitchFamily="18" charset="0"/>
                <a:cs typeface="Arial" pitchFamily="34" charset="0"/>
              </a:rPr>
              <a:t>include</a:t>
            </a:r>
            <a:r>
              <a:rPr kumimoji="0" lang="fr-FR" sz="20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a:t>
            </a:r>
            <a:r>
              <a:rPr kumimoji="0" lang="fr-FR" sz="20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 lire son courrier / retirer de l’argent au distributeur / faire le plein d’essence / lire une adresse / remplir un chèque / trouver son chemin sur un plan.</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tab pos="269875" algn="l"/>
              </a:tabLst>
            </a:pPr>
            <a:r>
              <a:rPr kumimoji="0" lang="en-GB" sz="2000" b="0" i="0" u="none" strike="noStrike" cap="none" normalizeH="0" baseline="0" dirty="0" smtClean="0">
                <a:ln>
                  <a:noFill/>
                </a:ln>
                <a:solidFill>
                  <a:srgbClr val="000000"/>
                </a:solidFill>
                <a:effectLst/>
                <a:latin typeface="Arial" pitchFamily="34" charset="0"/>
                <a:ea typeface="Cambria" pitchFamily="18" charset="0"/>
                <a:cs typeface="Arial" pitchFamily="34" charset="0"/>
              </a:rPr>
              <a:t>8 	</a:t>
            </a:r>
            <a:r>
              <a:rPr kumimoji="0" lang="en-GB" sz="2000" b="0" i="1" u="none" strike="noStrike" cap="none" normalizeH="0" baseline="0" dirty="0" smtClean="0">
                <a:ln>
                  <a:noFill/>
                </a:ln>
                <a:solidFill>
                  <a:srgbClr val="FF0000"/>
                </a:solidFill>
                <a:effectLst/>
                <a:latin typeface="Arial" pitchFamily="34" charset="0"/>
                <a:ea typeface="Cambria" pitchFamily="18" charset="0"/>
                <a:cs typeface="Arial" pitchFamily="34" charset="0"/>
              </a:rPr>
              <a:t>Personal response</a:t>
            </a:r>
            <a:r>
              <a:rPr kumimoji="0" lang="en-GB" sz="2000" b="0" i="1" u="none" strike="noStrike" cap="none" normalizeH="0" baseline="0" dirty="0" smtClean="0">
                <a:ln>
                  <a:noFill/>
                </a:ln>
                <a:solidFill>
                  <a:srgbClr val="000000"/>
                </a:solidFill>
                <a:effectLst/>
                <a:latin typeface="Arial" pitchFamily="34" charset="0"/>
                <a:ea typeface="Cambria" pitchFamily="18" charset="0"/>
                <a:cs typeface="Arial" pitchFamily="34" charset="0"/>
              </a:rPr>
              <a:t>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eaLnBrk="1" fontAlgn="auto" hangingPunct="1">
              <a:spcAft>
                <a:spcPts val="0"/>
              </a:spcAft>
              <a:defRPr/>
            </a:pPr>
            <a:r>
              <a:rPr lang="en-GB" dirty="0" err="1" smtClean="0"/>
              <a:t>Autre</a:t>
            </a:r>
            <a:r>
              <a:rPr lang="en-GB" dirty="0" smtClean="0"/>
              <a:t> travail </a:t>
            </a:r>
            <a:r>
              <a:rPr lang="en-GB" dirty="0" err="1" smtClean="0"/>
              <a:t>d’écoute</a:t>
            </a:r>
            <a:r>
              <a:rPr lang="en-GB" dirty="0" smtClean="0"/>
              <a:t/>
            </a:r>
            <a:br>
              <a:rPr lang="en-GB" dirty="0" smtClean="0"/>
            </a:br>
            <a:r>
              <a:rPr lang="en-GB" dirty="0" err="1" smtClean="0"/>
              <a:t>Kerboodle</a:t>
            </a:r>
            <a:r>
              <a:rPr lang="en-GB" dirty="0" smtClean="0"/>
              <a:t> </a:t>
            </a:r>
            <a:r>
              <a:rPr lang="en-GB" dirty="0" smtClean="0"/>
              <a:t>p.54 </a:t>
            </a:r>
            <a:r>
              <a:rPr lang="en-GB" dirty="0" smtClean="0"/>
              <a:t>/ ex </a:t>
            </a:r>
            <a:r>
              <a:rPr lang="en-GB" dirty="0" smtClean="0"/>
              <a:t>1</a:t>
            </a:r>
            <a:endParaRPr lang="en-GB" dirty="0"/>
          </a:p>
        </p:txBody>
      </p:sp>
      <p:sp>
        <p:nvSpPr>
          <p:cNvPr id="18436" name="TextBox 3"/>
          <p:cNvSpPr txBox="1">
            <a:spLocks noChangeArrowheads="1"/>
          </p:cNvSpPr>
          <p:nvPr/>
        </p:nvSpPr>
        <p:spPr bwMode="auto">
          <a:xfrm>
            <a:off x="1580606" y="5561194"/>
            <a:ext cx="8099425" cy="369887"/>
          </a:xfrm>
          <a:prstGeom prst="rect">
            <a:avLst/>
          </a:prstGeom>
          <a:noFill/>
          <a:ln w="9525">
            <a:noFill/>
            <a:miter lim="800000"/>
            <a:headEnd/>
            <a:tailEnd/>
          </a:ln>
        </p:spPr>
        <p:txBody>
          <a:bodyPr>
            <a:spAutoFit/>
          </a:bodyPr>
          <a:lstStyle/>
          <a:p>
            <a:pPr eaLnBrk="1" hangingPunct="1"/>
            <a:r>
              <a:rPr lang="en-GB" altLang="en-US" dirty="0">
                <a:latin typeface="Gill Sans MT" pitchFamily="34" charset="0"/>
              </a:rPr>
              <a:t>La transcription </a:t>
            </a:r>
            <a:r>
              <a:rPr lang="en-GB" altLang="en-US" dirty="0" err="1">
                <a:latin typeface="Gill Sans MT" pitchFamily="34" charset="0"/>
              </a:rPr>
              <a:t>est</a:t>
            </a:r>
            <a:r>
              <a:rPr lang="en-GB" altLang="en-US" dirty="0">
                <a:latin typeface="Gill Sans MT" pitchFamily="34" charset="0"/>
              </a:rPr>
              <a:t> </a:t>
            </a:r>
            <a:r>
              <a:rPr lang="en-GB" altLang="en-US" dirty="0" err="1">
                <a:latin typeface="Gill Sans MT" pitchFamily="34" charset="0"/>
              </a:rPr>
              <a:t>sur</a:t>
            </a:r>
            <a:r>
              <a:rPr lang="en-GB" altLang="en-US" dirty="0">
                <a:latin typeface="Gill Sans MT" pitchFamily="34" charset="0"/>
              </a:rPr>
              <a:t> </a:t>
            </a:r>
            <a:r>
              <a:rPr lang="en-GB" altLang="en-US" dirty="0" err="1">
                <a:latin typeface="Gill Sans MT" pitchFamily="34" charset="0"/>
              </a:rPr>
              <a:t>Kerboodle</a:t>
            </a:r>
            <a:r>
              <a:rPr lang="en-GB" altLang="en-US" dirty="0">
                <a:latin typeface="Gill Sans MT" pitchFamily="34" charset="0"/>
              </a:rPr>
              <a:t>.</a:t>
            </a:r>
          </a:p>
        </p:txBody>
      </p:sp>
      <p:sp>
        <p:nvSpPr>
          <p:cNvPr id="5" name="Content Placeholder 4"/>
          <p:cNvSpPr>
            <a:spLocks noGrp="1"/>
          </p:cNvSpPr>
          <p:nvPr>
            <p:ph idx="1"/>
          </p:nvPr>
        </p:nvSpPr>
        <p:spPr>
          <a:xfrm>
            <a:off x="1459956" y="3422469"/>
            <a:ext cx="10179050" cy="1201783"/>
          </a:xfrm>
        </p:spPr>
        <p:txBody>
          <a:bodyPr/>
          <a:lstStyle/>
          <a:p>
            <a:pPr>
              <a:buNone/>
            </a:pPr>
            <a:r>
              <a:rPr lang="en-GB" sz="4400" dirty="0" smtClean="0"/>
              <a:t>1 ND	2 V	</a:t>
            </a:r>
            <a:r>
              <a:rPr lang="en-GB" sz="4400" dirty="0" smtClean="0"/>
              <a:t>   3 </a:t>
            </a:r>
            <a:r>
              <a:rPr lang="en-GB" sz="4400" dirty="0" smtClean="0"/>
              <a:t>F	4 ND	5 V	</a:t>
            </a:r>
            <a:r>
              <a:rPr lang="en-GB" sz="4400" dirty="0" smtClean="0"/>
              <a:t>   6 </a:t>
            </a:r>
            <a:r>
              <a:rPr lang="en-GB" sz="4400" dirty="0" smtClean="0"/>
              <a:t>ND</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50" y="382588"/>
            <a:ext cx="10179050" cy="884509"/>
          </a:xfrm>
          <a:solidFill>
            <a:srgbClr val="FFC000"/>
          </a:solidFill>
        </p:spPr>
        <p:txBody>
          <a:bodyPr/>
          <a:lstStyle/>
          <a:p>
            <a:r>
              <a:rPr lang="en-GB" dirty="0" smtClean="0"/>
              <a:t>Un </a:t>
            </a:r>
            <a:r>
              <a:rPr lang="en-GB" dirty="0" err="1" smtClean="0"/>
              <a:t>peu</a:t>
            </a:r>
            <a:r>
              <a:rPr lang="en-GB" dirty="0" smtClean="0"/>
              <a:t> de </a:t>
            </a:r>
            <a:r>
              <a:rPr lang="en-GB" dirty="0" err="1" smtClean="0"/>
              <a:t>grammaire</a:t>
            </a:r>
            <a:r>
              <a:rPr lang="en-GB" dirty="0" smtClean="0"/>
              <a:t> ...</a:t>
            </a:r>
            <a:endParaRPr lang="en-GB" dirty="0"/>
          </a:p>
        </p:txBody>
      </p:sp>
      <p:pic>
        <p:nvPicPr>
          <p:cNvPr id="51202" name="Picture 2"/>
          <p:cNvPicPr>
            <a:picLocks noGrp="1" noChangeAspect="1" noChangeArrowheads="1"/>
          </p:cNvPicPr>
          <p:nvPr>
            <p:ph idx="1"/>
          </p:nvPr>
        </p:nvPicPr>
        <p:blipFill>
          <a:blip r:embed="rId2"/>
          <a:srcRect/>
          <a:stretch>
            <a:fillRect/>
          </a:stretch>
        </p:blipFill>
        <p:spPr bwMode="auto">
          <a:xfrm>
            <a:off x="3471523" y="1515020"/>
            <a:ext cx="4405379" cy="49569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50" y="382588"/>
            <a:ext cx="10179050" cy="884509"/>
          </a:xfrm>
          <a:solidFill>
            <a:srgbClr val="FFC000"/>
          </a:solidFill>
        </p:spPr>
        <p:txBody>
          <a:bodyPr/>
          <a:lstStyle/>
          <a:p>
            <a:r>
              <a:rPr lang="en-GB" dirty="0" smtClean="0"/>
              <a:t>Un </a:t>
            </a:r>
            <a:r>
              <a:rPr lang="en-GB" dirty="0" err="1" smtClean="0"/>
              <a:t>peu</a:t>
            </a:r>
            <a:r>
              <a:rPr lang="en-GB" dirty="0" smtClean="0"/>
              <a:t> de </a:t>
            </a:r>
            <a:r>
              <a:rPr lang="en-GB" dirty="0" err="1" smtClean="0"/>
              <a:t>grammaire</a:t>
            </a:r>
            <a:r>
              <a:rPr lang="en-GB" dirty="0" smtClean="0"/>
              <a:t> ...</a:t>
            </a:r>
            <a:endParaRPr lang="en-GB" dirty="0"/>
          </a:p>
        </p:txBody>
      </p:sp>
      <p:pic>
        <p:nvPicPr>
          <p:cNvPr id="52226" name="Picture 2"/>
          <p:cNvPicPr>
            <a:picLocks noGrp="1" noChangeAspect="1" noChangeArrowheads="1"/>
          </p:cNvPicPr>
          <p:nvPr>
            <p:ph idx="1"/>
          </p:nvPr>
        </p:nvPicPr>
        <p:blipFill>
          <a:blip r:embed="rId2"/>
          <a:srcRect/>
          <a:stretch>
            <a:fillRect/>
          </a:stretch>
        </p:blipFill>
        <p:spPr bwMode="auto">
          <a:xfrm>
            <a:off x="3344093" y="1540996"/>
            <a:ext cx="4624250" cy="494875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50" y="382588"/>
            <a:ext cx="10179050" cy="884509"/>
          </a:xfrm>
          <a:solidFill>
            <a:srgbClr val="FFC000"/>
          </a:solidFill>
        </p:spPr>
        <p:txBody>
          <a:bodyPr/>
          <a:lstStyle/>
          <a:p>
            <a:r>
              <a:rPr lang="en-GB" dirty="0" smtClean="0"/>
              <a:t>Un </a:t>
            </a:r>
            <a:r>
              <a:rPr lang="en-GB" dirty="0" err="1" smtClean="0"/>
              <a:t>peu</a:t>
            </a:r>
            <a:r>
              <a:rPr lang="en-GB" dirty="0" smtClean="0"/>
              <a:t> de </a:t>
            </a:r>
            <a:r>
              <a:rPr lang="en-GB" dirty="0" err="1" smtClean="0"/>
              <a:t>grammaire</a:t>
            </a:r>
            <a:r>
              <a:rPr lang="en-GB" dirty="0" smtClean="0"/>
              <a:t> ...</a:t>
            </a:r>
            <a:endParaRPr lang="en-GB" dirty="0"/>
          </a:p>
        </p:txBody>
      </p:sp>
      <p:sp>
        <p:nvSpPr>
          <p:cNvPr id="3" name="Content Placeholder 2"/>
          <p:cNvSpPr>
            <a:spLocks noGrp="1"/>
          </p:cNvSpPr>
          <p:nvPr>
            <p:ph idx="1"/>
          </p:nvPr>
        </p:nvSpPr>
        <p:spPr>
          <a:xfrm>
            <a:off x="1459955" y="1724297"/>
            <a:ext cx="10179050" cy="4428308"/>
          </a:xfrm>
        </p:spPr>
        <p:txBody>
          <a:bodyPr/>
          <a:lstStyle/>
          <a:p>
            <a:pPr>
              <a:buNone/>
            </a:pPr>
            <a:r>
              <a:rPr lang="fr-FR" dirty="0" smtClean="0"/>
              <a:t>1 	avais, aiderais</a:t>
            </a:r>
            <a:endParaRPr lang="en-GB" dirty="0" smtClean="0"/>
          </a:p>
          <a:p>
            <a:pPr>
              <a:buNone/>
            </a:pPr>
            <a:r>
              <a:rPr lang="fr-FR" dirty="0" smtClean="0"/>
              <a:t>2 	allais, apprendrais</a:t>
            </a:r>
            <a:endParaRPr lang="en-GB" dirty="0" smtClean="0"/>
          </a:p>
          <a:p>
            <a:pPr>
              <a:buNone/>
            </a:pPr>
            <a:r>
              <a:rPr lang="fr-FR" dirty="0" smtClean="0"/>
              <a:t>3	étaient, souffriraient</a:t>
            </a:r>
            <a:endParaRPr lang="en-GB" dirty="0" smtClean="0"/>
          </a:p>
          <a:p>
            <a:pPr>
              <a:buNone/>
            </a:pPr>
            <a:r>
              <a:rPr lang="fr-FR" dirty="0" smtClean="0"/>
              <a:t>4 	préférais / préfères, pourrait</a:t>
            </a:r>
            <a:endParaRPr lang="en-GB" dirty="0" smtClean="0"/>
          </a:p>
          <a:p>
            <a:pPr>
              <a:buNone/>
            </a:pPr>
            <a:r>
              <a:rPr lang="fr-FR" dirty="0" smtClean="0"/>
              <a:t>5 	animais, utiliserais</a:t>
            </a:r>
            <a:endParaRPr lang="en-GB" dirty="0" smtClean="0"/>
          </a:p>
          <a:p>
            <a:pPr>
              <a:buNone/>
            </a:pPr>
            <a:r>
              <a:rPr lang="fr-FR" dirty="0" smtClean="0"/>
              <a:t>6 	faisaient, ferais</a:t>
            </a:r>
            <a:endParaRPr lang="en-GB" dirty="0" smtClean="0"/>
          </a:p>
          <a:p>
            <a:pPr>
              <a:buNone/>
            </a:pPr>
            <a:r>
              <a:rPr lang="fr-FR" dirty="0" smtClean="0"/>
              <a:t>7	pouvait, m’inscrirais</a:t>
            </a:r>
            <a:endParaRPr lang="en-GB" dirty="0" smtClean="0"/>
          </a:p>
          <a:p>
            <a:pPr>
              <a:buNone/>
            </a:pPr>
            <a:r>
              <a:rPr lang="fr-FR" dirty="0" smtClean="0"/>
              <a:t>8 	bénéficieraient, nous engagions</a:t>
            </a:r>
            <a:endParaRPr lang="en-GB" dirty="0" smtClean="0"/>
          </a:p>
          <a:p>
            <a:pPr>
              <a:buNone/>
            </a:pPr>
            <a:r>
              <a:rPr lang="fr-FR" dirty="0" smtClean="0"/>
              <a:t>9	refusait, comprendrais</a:t>
            </a:r>
            <a:endParaRPr lang="en-GB" dirty="0" smtClean="0"/>
          </a:p>
          <a:p>
            <a:pPr>
              <a:buNone/>
            </a:pPr>
            <a:r>
              <a:rPr lang="en-GB" dirty="0" smtClean="0"/>
              <a:t>10 </a:t>
            </a:r>
            <a:r>
              <a:rPr lang="en-GB" dirty="0" err="1" smtClean="0"/>
              <a:t>changerait</a:t>
            </a:r>
            <a:r>
              <a:rPr lang="en-GB" dirty="0" smtClean="0"/>
              <a:t>, </a:t>
            </a:r>
            <a:r>
              <a:rPr lang="en-GB" dirty="0" err="1" smtClean="0"/>
              <a:t>prenait</a:t>
            </a:r>
            <a:endParaRPr lang="en-GB" dirty="0" smtClean="0"/>
          </a:p>
          <a:p>
            <a:pPr>
              <a:buNone/>
            </a:pPr>
            <a:r>
              <a:rPr lang="en-GB" dirty="0" smtClean="0"/>
              <a:t> </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50" y="382588"/>
            <a:ext cx="10179050" cy="1027112"/>
          </a:xfrm>
        </p:spPr>
        <p:txBody>
          <a:bodyPr/>
          <a:lstStyle/>
          <a:p>
            <a:pPr eaLnBrk="1" fontAlgn="auto" hangingPunct="1">
              <a:spcAft>
                <a:spcPts val="0"/>
              </a:spcAft>
              <a:defRPr/>
            </a:pPr>
            <a:r>
              <a:rPr lang="en-GB" dirty="0" err="1" smtClean="0"/>
              <a:t>Objectifs</a:t>
            </a:r>
            <a:endParaRPr lang="en-GB" dirty="0"/>
          </a:p>
        </p:txBody>
      </p:sp>
      <p:sp>
        <p:nvSpPr>
          <p:cNvPr id="3" name="Content Placeholder 2"/>
          <p:cNvSpPr>
            <a:spLocks noGrp="1"/>
          </p:cNvSpPr>
          <p:nvPr>
            <p:ph idx="1"/>
          </p:nvPr>
        </p:nvSpPr>
        <p:spPr>
          <a:xfrm>
            <a:off x="1395050" y="3389948"/>
            <a:ext cx="10179050" cy="3157537"/>
          </a:xfrm>
        </p:spPr>
        <p:txBody>
          <a:bodyPr rtlCol="0">
            <a:normAutofit fontScale="85000" lnSpcReduction="20000"/>
          </a:bodyPr>
          <a:lstStyle/>
          <a:p>
            <a:pPr eaLnBrk="1" fontAlgn="auto" hangingPunct="1">
              <a:spcAft>
                <a:spcPts val="0"/>
              </a:spcAft>
              <a:buFont typeface="Arial" panose="020B0604020202020204" pitchFamily="34" charset="0"/>
              <a:buChar char="•"/>
              <a:defRPr/>
            </a:pPr>
            <a:r>
              <a:rPr lang="en-GB" sz="3600" dirty="0" smtClean="0">
                <a:solidFill>
                  <a:schemeClr val="tx1">
                    <a:lumMod val="65000"/>
                    <a:lumOff val="35000"/>
                  </a:schemeClr>
                </a:solidFill>
              </a:rPr>
              <a:t> </a:t>
            </a:r>
            <a:r>
              <a:rPr lang="en-GB" sz="3600" dirty="0" err="1" smtClean="0">
                <a:solidFill>
                  <a:schemeClr val="tx1">
                    <a:lumMod val="65000"/>
                    <a:lumOff val="35000"/>
                  </a:schemeClr>
                </a:solidFill>
              </a:rPr>
              <a:t>Comprendre</a:t>
            </a:r>
            <a:r>
              <a:rPr lang="en-GB" sz="3600" dirty="0" smtClean="0">
                <a:solidFill>
                  <a:schemeClr val="tx1">
                    <a:lumMod val="65000"/>
                    <a:lumOff val="35000"/>
                  </a:schemeClr>
                </a:solidFill>
              </a:rPr>
              <a:t> </a:t>
            </a:r>
            <a:r>
              <a:rPr lang="en-GB" sz="3600" dirty="0" err="1" smtClean="0">
                <a:solidFill>
                  <a:srgbClr val="FF0000"/>
                </a:solidFill>
              </a:rPr>
              <a:t>l’importance</a:t>
            </a:r>
            <a:r>
              <a:rPr lang="en-GB" sz="3600" dirty="0" smtClean="0">
                <a:solidFill>
                  <a:srgbClr val="FF0000"/>
                </a:solidFill>
              </a:rPr>
              <a:t> du </a:t>
            </a:r>
            <a:r>
              <a:rPr lang="en-GB" sz="3600" dirty="0" err="1" smtClean="0">
                <a:solidFill>
                  <a:srgbClr val="FF0000"/>
                </a:solidFill>
              </a:rPr>
              <a:t>bénévolat</a:t>
            </a:r>
            <a:r>
              <a:rPr lang="en-GB" sz="3600" dirty="0" smtClean="0">
                <a:solidFill>
                  <a:srgbClr val="FF0000"/>
                </a:solidFill>
              </a:rPr>
              <a:t> pour les</a:t>
            </a:r>
          </a:p>
          <a:p>
            <a:pPr eaLnBrk="1" fontAlgn="auto" hangingPunct="1">
              <a:spcAft>
                <a:spcPts val="0"/>
              </a:spcAft>
              <a:buNone/>
              <a:defRPr/>
            </a:pPr>
            <a:r>
              <a:rPr lang="en-GB" sz="3600" dirty="0" smtClean="0">
                <a:solidFill>
                  <a:srgbClr val="FF0000"/>
                </a:solidFill>
              </a:rPr>
              <a:t> </a:t>
            </a:r>
            <a:r>
              <a:rPr lang="en-GB" sz="3600" dirty="0" smtClean="0">
                <a:solidFill>
                  <a:srgbClr val="FF0000"/>
                </a:solidFill>
              </a:rPr>
              <a:t>  gens qui </a:t>
            </a:r>
            <a:r>
              <a:rPr lang="en-GB" sz="3600" dirty="0" err="1" smtClean="0">
                <a:solidFill>
                  <a:srgbClr val="FF0000"/>
                </a:solidFill>
              </a:rPr>
              <a:t>souffrent</a:t>
            </a:r>
            <a:endParaRPr lang="en-GB" sz="3600" dirty="0" smtClean="0">
              <a:solidFill>
                <a:schemeClr val="tx1">
                  <a:lumMod val="65000"/>
                  <a:lumOff val="35000"/>
                </a:schemeClr>
              </a:solidFill>
            </a:endParaRPr>
          </a:p>
          <a:p>
            <a:pPr eaLnBrk="1" fontAlgn="auto" hangingPunct="1">
              <a:spcAft>
                <a:spcPts val="0"/>
              </a:spcAft>
              <a:buFont typeface="Arial" panose="020B0604020202020204" pitchFamily="34" charset="0"/>
              <a:buChar char="•"/>
              <a:defRPr/>
            </a:pPr>
            <a:r>
              <a:rPr lang="en-GB" sz="3600" dirty="0" smtClean="0">
                <a:solidFill>
                  <a:schemeClr val="tx1">
                    <a:lumMod val="65000"/>
                    <a:lumOff val="35000"/>
                  </a:schemeClr>
                </a:solidFill>
              </a:rPr>
              <a:t> </a:t>
            </a:r>
            <a:r>
              <a:rPr lang="en-GB" sz="3600" dirty="0" err="1" smtClean="0">
                <a:solidFill>
                  <a:schemeClr val="tx1">
                    <a:lumMod val="65000"/>
                    <a:lumOff val="35000"/>
                  </a:schemeClr>
                </a:solidFill>
              </a:rPr>
              <a:t>Utiliser</a:t>
            </a:r>
            <a:r>
              <a:rPr lang="en-GB" sz="3600" dirty="0" smtClean="0">
                <a:solidFill>
                  <a:schemeClr val="tx1">
                    <a:lumMod val="65000"/>
                    <a:lumOff val="35000"/>
                  </a:schemeClr>
                </a:solidFill>
              </a:rPr>
              <a:t> le </a:t>
            </a:r>
            <a:r>
              <a:rPr lang="en-GB" sz="3600" dirty="0" err="1" smtClean="0">
                <a:solidFill>
                  <a:schemeClr val="tx1">
                    <a:lumMod val="65000"/>
                    <a:lumOff val="35000"/>
                  </a:schemeClr>
                </a:solidFill>
              </a:rPr>
              <a:t>conditionnel</a:t>
            </a:r>
            <a:r>
              <a:rPr lang="en-GB" sz="3600" dirty="0" smtClean="0">
                <a:solidFill>
                  <a:schemeClr val="tx1">
                    <a:lumMod val="65000"/>
                    <a:lumOff val="35000"/>
                  </a:schemeClr>
                </a:solidFill>
              </a:rPr>
              <a:t> et </a:t>
            </a:r>
            <a:r>
              <a:rPr lang="en-GB" sz="3600" dirty="0" err="1" smtClean="0">
                <a:solidFill>
                  <a:schemeClr val="tx1">
                    <a:lumMod val="65000"/>
                    <a:lumOff val="35000"/>
                  </a:schemeClr>
                </a:solidFill>
              </a:rPr>
              <a:t>l’imparfait</a:t>
            </a:r>
            <a:r>
              <a:rPr lang="en-GB" sz="3600" dirty="0" smtClean="0">
                <a:solidFill>
                  <a:schemeClr val="tx1">
                    <a:lumMod val="65000"/>
                    <a:lumOff val="35000"/>
                  </a:schemeClr>
                </a:solidFill>
              </a:rPr>
              <a:t> </a:t>
            </a:r>
            <a:r>
              <a:rPr lang="en-GB" sz="3600" dirty="0" err="1" smtClean="0">
                <a:solidFill>
                  <a:schemeClr val="tx1">
                    <a:lumMod val="65000"/>
                    <a:lumOff val="35000"/>
                  </a:schemeClr>
                </a:solidFill>
              </a:rPr>
              <a:t>dans</a:t>
            </a:r>
            <a:r>
              <a:rPr lang="en-GB" sz="3600" dirty="0" smtClean="0">
                <a:solidFill>
                  <a:schemeClr val="tx1">
                    <a:lumMod val="65000"/>
                    <a:lumOff val="35000"/>
                  </a:schemeClr>
                </a:solidFill>
              </a:rPr>
              <a:t> les </a:t>
            </a:r>
          </a:p>
          <a:p>
            <a:pPr eaLnBrk="1" fontAlgn="auto" hangingPunct="1">
              <a:spcAft>
                <a:spcPts val="0"/>
              </a:spcAft>
              <a:buNone/>
              <a:defRPr/>
            </a:pPr>
            <a:r>
              <a:rPr lang="en-GB" sz="3600" dirty="0" smtClean="0">
                <a:solidFill>
                  <a:schemeClr val="tx1">
                    <a:lumMod val="65000"/>
                    <a:lumOff val="35000"/>
                  </a:schemeClr>
                </a:solidFill>
              </a:rPr>
              <a:t> </a:t>
            </a:r>
            <a:r>
              <a:rPr lang="en-GB" sz="3600" dirty="0" smtClean="0">
                <a:solidFill>
                  <a:schemeClr val="tx1">
                    <a:lumMod val="65000"/>
                    <a:lumOff val="35000"/>
                  </a:schemeClr>
                </a:solidFill>
              </a:rPr>
              <a:t>   constructions avec “</a:t>
            </a:r>
            <a:r>
              <a:rPr lang="en-GB" sz="3600" dirty="0" err="1" smtClean="0">
                <a:solidFill>
                  <a:schemeClr val="tx1">
                    <a:lumMod val="65000"/>
                    <a:lumOff val="35000"/>
                  </a:schemeClr>
                </a:solidFill>
              </a:rPr>
              <a:t>si</a:t>
            </a:r>
            <a:r>
              <a:rPr lang="en-GB" sz="3600" dirty="0" smtClean="0">
                <a:solidFill>
                  <a:schemeClr val="tx1">
                    <a:lumMod val="65000"/>
                    <a:lumOff val="35000"/>
                  </a:schemeClr>
                </a:solidFill>
              </a:rPr>
              <a:t>...”</a:t>
            </a:r>
            <a:endParaRPr lang="en-GB" sz="3600" dirty="0" smtClean="0">
              <a:solidFill>
                <a:schemeClr val="tx1">
                  <a:lumMod val="65000"/>
                  <a:lumOff val="35000"/>
                </a:schemeClr>
              </a:solidFill>
            </a:endParaRPr>
          </a:p>
          <a:p>
            <a:pPr eaLnBrk="1" fontAlgn="auto" hangingPunct="1">
              <a:spcAft>
                <a:spcPts val="0"/>
              </a:spcAft>
              <a:buFont typeface="Arial" panose="020B0604020202020204" pitchFamily="34" charset="0"/>
              <a:buChar char="•"/>
              <a:defRPr/>
            </a:pPr>
            <a:r>
              <a:rPr lang="en-GB" sz="3600" dirty="0" err="1" smtClean="0">
                <a:solidFill>
                  <a:schemeClr val="tx1">
                    <a:lumMod val="65000"/>
                    <a:lumOff val="35000"/>
                  </a:schemeClr>
                </a:solidFill>
              </a:rPr>
              <a:t>Apprendre</a:t>
            </a:r>
            <a:r>
              <a:rPr lang="en-GB" sz="3600" dirty="0" smtClean="0">
                <a:solidFill>
                  <a:schemeClr val="tx1">
                    <a:lumMod val="65000"/>
                    <a:lumOff val="35000"/>
                  </a:schemeClr>
                </a:solidFill>
              </a:rPr>
              <a:t> à </a:t>
            </a:r>
            <a:r>
              <a:rPr lang="en-GB" sz="3600" dirty="0" err="1" smtClean="0">
                <a:solidFill>
                  <a:schemeClr val="tx1">
                    <a:lumMod val="65000"/>
                    <a:lumOff val="35000"/>
                  </a:schemeClr>
                </a:solidFill>
              </a:rPr>
              <a:t>résumer</a:t>
            </a:r>
            <a:r>
              <a:rPr lang="en-GB" sz="3600" dirty="0" smtClean="0">
                <a:solidFill>
                  <a:schemeClr val="tx1">
                    <a:lumMod val="65000"/>
                    <a:lumOff val="35000"/>
                  </a:schemeClr>
                </a:solidFill>
              </a:rPr>
              <a:t> et à </a:t>
            </a:r>
            <a:r>
              <a:rPr lang="en-GB" sz="3600" dirty="0" err="1" smtClean="0">
                <a:solidFill>
                  <a:schemeClr val="tx1">
                    <a:lumMod val="65000"/>
                    <a:lumOff val="35000"/>
                  </a:schemeClr>
                </a:solidFill>
              </a:rPr>
              <a:t>mettre</a:t>
            </a:r>
            <a:r>
              <a:rPr lang="en-GB" sz="3600" dirty="0" smtClean="0">
                <a:solidFill>
                  <a:schemeClr val="tx1">
                    <a:lumMod val="65000"/>
                    <a:lumOff val="35000"/>
                  </a:schemeClr>
                </a:solidFill>
              </a:rPr>
              <a:t> en </a:t>
            </a:r>
            <a:r>
              <a:rPr lang="en-GB" sz="3600" dirty="0" err="1" smtClean="0">
                <a:solidFill>
                  <a:schemeClr val="tx1">
                    <a:lumMod val="65000"/>
                    <a:lumOff val="35000"/>
                  </a:schemeClr>
                </a:solidFill>
              </a:rPr>
              <a:t>valeur</a:t>
            </a:r>
            <a:r>
              <a:rPr lang="en-GB" sz="3600" dirty="0" smtClean="0">
                <a:solidFill>
                  <a:schemeClr val="tx1">
                    <a:lumMod val="65000"/>
                    <a:lumOff val="35000"/>
                  </a:schemeClr>
                </a:solidFill>
              </a:rPr>
              <a:t> les </a:t>
            </a:r>
            <a:r>
              <a:rPr lang="en-GB" sz="3600" dirty="0" err="1" smtClean="0">
                <a:solidFill>
                  <a:schemeClr val="tx1">
                    <a:lumMod val="65000"/>
                    <a:lumOff val="35000"/>
                  </a:schemeClr>
                </a:solidFill>
              </a:rPr>
              <a:t>idées</a:t>
            </a:r>
            <a:r>
              <a:rPr lang="en-GB" sz="3600" dirty="0" err="1">
                <a:solidFill>
                  <a:schemeClr val="tx1">
                    <a:lumMod val="65000"/>
                    <a:lumOff val="35000"/>
                  </a:schemeClr>
                </a:solidFill>
              </a:rPr>
              <a:t>-</a:t>
            </a:r>
            <a:r>
              <a:rPr lang="en-GB" sz="3600" dirty="0" err="1" smtClean="0">
                <a:solidFill>
                  <a:schemeClr val="tx1">
                    <a:lumMod val="65000"/>
                    <a:lumOff val="35000"/>
                  </a:schemeClr>
                </a:solidFill>
              </a:rPr>
              <a:t>clés</a:t>
            </a:r>
            <a:r>
              <a:rPr lang="en-GB" sz="3600" dirty="0" smtClean="0">
                <a:solidFill>
                  <a:schemeClr val="tx1">
                    <a:lumMod val="65000"/>
                    <a:lumOff val="35000"/>
                  </a:schemeClr>
                </a:solidFill>
              </a:rPr>
              <a:t> d’un </a:t>
            </a:r>
            <a:r>
              <a:rPr lang="en-GB" sz="3600" dirty="0" err="1" smtClean="0">
                <a:solidFill>
                  <a:schemeClr val="tx1">
                    <a:lumMod val="65000"/>
                    <a:lumOff val="35000"/>
                  </a:schemeClr>
                </a:solidFill>
              </a:rPr>
              <a:t>texte</a:t>
            </a:r>
            <a:r>
              <a:rPr lang="en-GB" sz="3600" dirty="0" smtClean="0">
                <a:solidFill>
                  <a:schemeClr val="tx1">
                    <a:lumMod val="65000"/>
                    <a:lumOff val="35000"/>
                  </a:schemeClr>
                </a:solidFill>
              </a:rPr>
              <a:t> et d’un passage </a:t>
            </a:r>
            <a:r>
              <a:rPr lang="en-GB" sz="3600" dirty="0" err="1" smtClean="0">
                <a:solidFill>
                  <a:schemeClr val="tx1">
                    <a:lumMod val="65000"/>
                    <a:lumOff val="35000"/>
                  </a:schemeClr>
                </a:solidFill>
              </a:rPr>
              <a:t>écouté</a:t>
            </a:r>
            <a:endParaRPr lang="en-GB" sz="3600" dirty="0" smtClean="0">
              <a:solidFill>
                <a:schemeClr val="tx1">
                  <a:lumMod val="65000"/>
                  <a:lumOff val="35000"/>
                </a:schemeClr>
              </a:solidFill>
            </a:endParaRPr>
          </a:p>
          <a:p>
            <a:pPr eaLnBrk="1" fontAlgn="auto" hangingPunct="1">
              <a:spcAft>
                <a:spcPts val="0"/>
              </a:spcAft>
              <a:buFont typeface="Arial" panose="020B0604020202020204" pitchFamily="34" charset="0"/>
              <a:buChar char="•"/>
              <a:defRPr/>
            </a:pPr>
            <a:endParaRPr lang="en-GB" dirty="0">
              <a:solidFill>
                <a:schemeClr val="tx1">
                  <a:lumMod val="65000"/>
                  <a:lumOff val="35000"/>
                </a:schemeClr>
              </a:solidFill>
            </a:endParaRPr>
          </a:p>
        </p:txBody>
      </p:sp>
      <p:pic>
        <p:nvPicPr>
          <p:cNvPr id="4" name="Picture 3" descr="http://tse1.mm.bing.net/th?&amp;id=OIP.Me1f776a3e345517da5a8935e998c4798o0&amp;w=257&amp;h=155&amp;c=0&amp;pid=1.9&amp;rs=0&amp;p=0&amp;r=0">
            <a:hlinkClick r:id="rId2" tooltip="&quot;View image details&quot;"/>
          </p:cNvPr>
          <p:cNvPicPr/>
          <p:nvPr/>
        </p:nvPicPr>
        <p:blipFill>
          <a:blip r:embed="rId3">
            <a:extLst/>
          </a:blip>
          <a:srcRect/>
          <a:stretch>
            <a:fillRect/>
          </a:stretch>
        </p:blipFill>
        <p:spPr bwMode="auto">
          <a:xfrm rot="628302">
            <a:off x="8323343" y="473048"/>
            <a:ext cx="2325709" cy="21071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e1.mm.bing.net/th?&amp;id=OIP.Me1f776a3e345517da5a8935e998c4798o0&amp;w=257&amp;h=155&amp;c=0&amp;pid=1.9&amp;rs=0&amp;p=0&amp;r=0">
            <a:hlinkClick r:id="rId2" tooltip="&quot;View image details&quot;"/>
          </p:cNvPr>
          <p:cNvPicPr/>
          <p:nvPr/>
        </p:nvPicPr>
        <p:blipFill>
          <a:blip r:embed="rId3">
            <a:extLst/>
          </a:blip>
          <a:srcRect/>
          <a:stretch>
            <a:fillRect/>
          </a:stretch>
        </p:blipFill>
        <p:spPr bwMode="auto">
          <a:xfrm rot="628302">
            <a:off x="8812379" y="5211017"/>
            <a:ext cx="2410304" cy="13152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Content Placeholder 3"/>
          <p:cNvSpPr>
            <a:spLocks noGrp="1"/>
          </p:cNvSpPr>
          <p:nvPr>
            <p:ph idx="1"/>
          </p:nvPr>
        </p:nvSpPr>
        <p:spPr>
          <a:xfrm>
            <a:off x="1084217" y="483325"/>
            <a:ext cx="10593977" cy="4284618"/>
          </a:xfrm>
        </p:spPr>
        <p:style>
          <a:lnRef idx="3">
            <a:schemeClr val="lt1"/>
          </a:lnRef>
          <a:fillRef idx="1">
            <a:schemeClr val="accent1"/>
          </a:fillRef>
          <a:effectRef idx="1">
            <a:schemeClr val="accent1"/>
          </a:effectRef>
          <a:fontRef idx="minor">
            <a:schemeClr val="lt1"/>
          </a:fontRef>
        </p:style>
        <p:txBody>
          <a:bodyPr/>
          <a:lstStyle/>
          <a:p>
            <a:pPr marL="457200" indent="-457200">
              <a:buNone/>
            </a:pPr>
            <a:r>
              <a:rPr lang="en-GB" sz="4000" dirty="0" smtClean="0"/>
              <a:t> </a:t>
            </a:r>
            <a:r>
              <a:rPr lang="en-GB" sz="3600" b="1" i="1" dirty="0" err="1" smtClean="0">
                <a:solidFill>
                  <a:schemeClr val="tx1"/>
                </a:solidFill>
              </a:rPr>
              <a:t>Que</a:t>
            </a:r>
            <a:r>
              <a:rPr lang="en-GB" sz="3600" b="1" i="1" dirty="0" smtClean="0">
                <a:solidFill>
                  <a:schemeClr val="tx1"/>
                </a:solidFill>
              </a:rPr>
              <a:t> </a:t>
            </a:r>
            <a:r>
              <a:rPr lang="en-GB" sz="3600" b="1" i="1" dirty="0" err="1" smtClean="0">
                <a:solidFill>
                  <a:schemeClr val="tx1"/>
                </a:solidFill>
              </a:rPr>
              <a:t>faites-vous</a:t>
            </a:r>
            <a:r>
              <a:rPr lang="en-GB" sz="3600" b="1" i="1" dirty="0" smtClean="0">
                <a:solidFill>
                  <a:schemeClr val="tx1"/>
                </a:solidFill>
              </a:rPr>
              <a:t> pendant </a:t>
            </a:r>
            <a:r>
              <a:rPr lang="en-GB" sz="3600" b="1" i="1" dirty="0" err="1" smtClean="0">
                <a:solidFill>
                  <a:schemeClr val="tx1"/>
                </a:solidFill>
              </a:rPr>
              <a:t>votre</a:t>
            </a:r>
            <a:r>
              <a:rPr lang="en-GB" sz="3600" b="1" i="1" dirty="0" smtClean="0">
                <a:solidFill>
                  <a:schemeClr val="tx1"/>
                </a:solidFill>
              </a:rPr>
              <a:t> temps </a:t>
            </a:r>
            <a:r>
              <a:rPr lang="en-GB" sz="3600" b="1" i="1" dirty="0" err="1" smtClean="0">
                <a:solidFill>
                  <a:schemeClr val="tx1"/>
                </a:solidFill>
              </a:rPr>
              <a:t>libre</a:t>
            </a:r>
            <a:r>
              <a:rPr lang="en-GB" sz="3600" b="1" i="1" dirty="0" smtClean="0">
                <a:solidFill>
                  <a:schemeClr val="tx1"/>
                </a:solidFill>
              </a:rPr>
              <a:t>?  </a:t>
            </a:r>
          </a:p>
          <a:p>
            <a:pPr marL="457200" indent="-457200">
              <a:buNone/>
            </a:pPr>
            <a:endParaRPr lang="en-GB" sz="3600" b="1" i="1" dirty="0" smtClean="0">
              <a:solidFill>
                <a:schemeClr val="tx1"/>
              </a:solidFill>
            </a:endParaRPr>
          </a:p>
          <a:p>
            <a:pPr marL="457200" indent="-457200">
              <a:buNone/>
            </a:pPr>
            <a:r>
              <a:rPr lang="en-GB" sz="3600" b="1" i="1" dirty="0" err="1" smtClean="0">
                <a:solidFill>
                  <a:schemeClr val="tx1"/>
                </a:solidFill>
              </a:rPr>
              <a:t>Consacrez-vous</a:t>
            </a:r>
            <a:r>
              <a:rPr lang="en-GB" sz="3600" b="1" i="1" dirty="0" smtClean="0">
                <a:solidFill>
                  <a:schemeClr val="tx1"/>
                </a:solidFill>
              </a:rPr>
              <a:t> du temps aux </a:t>
            </a:r>
            <a:r>
              <a:rPr lang="en-GB" sz="3600" b="1" i="1" dirty="0" err="1" smtClean="0">
                <a:solidFill>
                  <a:schemeClr val="tx1"/>
                </a:solidFill>
              </a:rPr>
              <a:t>autres</a:t>
            </a:r>
            <a:r>
              <a:rPr lang="en-GB" sz="3600" b="1" i="1" dirty="0" smtClean="0">
                <a:solidFill>
                  <a:schemeClr val="tx1"/>
                </a:solidFill>
              </a:rPr>
              <a:t>?</a:t>
            </a:r>
          </a:p>
          <a:p>
            <a:pPr marL="457200" indent="-457200">
              <a:buNone/>
            </a:pPr>
            <a:endParaRPr lang="en-GB" sz="3600" b="1" i="1" dirty="0" smtClean="0">
              <a:solidFill>
                <a:schemeClr val="tx1"/>
              </a:solidFill>
            </a:endParaRPr>
          </a:p>
          <a:p>
            <a:pPr marL="457200" indent="-457200">
              <a:buNone/>
            </a:pPr>
            <a:r>
              <a:rPr lang="en-GB" sz="3600" b="1" i="1" dirty="0" err="1" smtClean="0">
                <a:solidFill>
                  <a:schemeClr val="tx1"/>
                </a:solidFill>
              </a:rPr>
              <a:t>Avez-vous</a:t>
            </a:r>
            <a:r>
              <a:rPr lang="en-GB" sz="3600" b="1" i="1" dirty="0" smtClean="0">
                <a:solidFill>
                  <a:schemeClr val="tx1"/>
                </a:solidFill>
              </a:rPr>
              <a:t> déjà  fait </a:t>
            </a:r>
            <a:r>
              <a:rPr lang="en-GB" sz="3600" b="1" i="1" dirty="0" err="1" smtClean="0">
                <a:solidFill>
                  <a:schemeClr val="tx1"/>
                </a:solidFill>
              </a:rPr>
              <a:t>une</a:t>
            </a:r>
            <a:r>
              <a:rPr lang="en-GB" sz="3600" b="1" i="1" dirty="0" smtClean="0">
                <a:solidFill>
                  <a:schemeClr val="tx1"/>
                </a:solidFill>
              </a:rPr>
              <a:t> mission de </a:t>
            </a:r>
            <a:r>
              <a:rPr lang="en-GB" sz="3600" b="1" i="1" dirty="0" err="1" smtClean="0">
                <a:solidFill>
                  <a:schemeClr val="tx1"/>
                </a:solidFill>
              </a:rPr>
              <a:t>bénévolat</a:t>
            </a:r>
            <a:r>
              <a:rPr lang="en-GB" sz="3600" b="1" i="1" dirty="0" smtClean="0">
                <a:solidFill>
                  <a:schemeClr val="tx1"/>
                </a:solidFill>
              </a:rPr>
              <a:t>?</a:t>
            </a:r>
          </a:p>
          <a:p>
            <a:endParaRPr lang="en-GB"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573" y="330337"/>
            <a:ext cx="10453370" cy="557938"/>
          </a:xfrm>
          <a:solidFill>
            <a:srgbClr val="FFC000"/>
          </a:solidFill>
          <a:ln>
            <a:solidFill>
              <a:srgbClr val="FFC000"/>
            </a:solidFill>
          </a:ln>
        </p:spPr>
        <p:txBody>
          <a:bodyPr>
            <a:normAutofit fontScale="90000"/>
          </a:bodyPr>
          <a:lstStyle/>
          <a:p>
            <a:pPr algn="ctr" eaLnBrk="1" fontAlgn="auto" hangingPunct="1">
              <a:spcAft>
                <a:spcPts val="0"/>
              </a:spcAft>
              <a:defRPr/>
            </a:pPr>
            <a:r>
              <a:rPr lang="en-GB" sz="3600" dirty="0" err="1" smtClean="0"/>
              <a:t>Lisez</a:t>
            </a:r>
            <a:r>
              <a:rPr lang="en-GB" sz="3600" dirty="0" smtClean="0"/>
              <a:t> le </a:t>
            </a:r>
            <a:r>
              <a:rPr lang="en-GB" sz="3600" dirty="0" err="1" smtClean="0"/>
              <a:t>texte</a:t>
            </a:r>
            <a:r>
              <a:rPr lang="en-GB" sz="3600" dirty="0" smtClean="0"/>
              <a:t> et </a:t>
            </a:r>
            <a:r>
              <a:rPr lang="en-GB" sz="3600" dirty="0" err="1" smtClean="0"/>
              <a:t>répondez</a:t>
            </a:r>
            <a:r>
              <a:rPr lang="en-GB" sz="3600" dirty="0" smtClean="0"/>
              <a:t> aux questions</a:t>
            </a:r>
            <a:endParaRPr lang="en-GB" sz="3600" dirty="0"/>
          </a:p>
        </p:txBody>
      </p:sp>
      <p:pic>
        <p:nvPicPr>
          <p:cNvPr id="11268" name="Picture 4"/>
          <p:cNvPicPr>
            <a:picLocks noGrp="1" noChangeAspect="1" noChangeArrowheads="1"/>
          </p:cNvPicPr>
          <p:nvPr>
            <p:ph idx="1"/>
          </p:nvPr>
        </p:nvPicPr>
        <p:blipFill>
          <a:blip r:embed="rId2"/>
          <a:srcRect/>
          <a:stretch>
            <a:fillRect/>
          </a:stretch>
        </p:blipFill>
        <p:spPr bwMode="auto">
          <a:xfrm>
            <a:off x="3069770" y="1403337"/>
            <a:ext cx="5564778" cy="47818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50" y="382588"/>
            <a:ext cx="10179050" cy="819195"/>
          </a:xfrm>
          <a:solidFill>
            <a:srgbClr val="FFC000"/>
          </a:solidFill>
        </p:spPr>
        <p:txBody>
          <a:bodyPr/>
          <a:lstStyle/>
          <a:p>
            <a:pPr algn="ctr"/>
            <a:r>
              <a:rPr lang="en-GB" dirty="0" err="1" smtClean="0"/>
              <a:t>Répondez</a:t>
            </a:r>
            <a:r>
              <a:rPr lang="en-GB" dirty="0" smtClean="0"/>
              <a:t> aux questions</a:t>
            </a:r>
            <a:endParaRPr lang="en-GB" dirty="0"/>
          </a:p>
        </p:txBody>
      </p:sp>
      <p:pic>
        <p:nvPicPr>
          <p:cNvPr id="32770" name="Picture 2"/>
          <p:cNvPicPr>
            <a:picLocks noGrp="1" noChangeAspect="1" noChangeArrowheads="1"/>
          </p:cNvPicPr>
          <p:nvPr>
            <p:ph idx="1"/>
          </p:nvPr>
        </p:nvPicPr>
        <p:blipFill>
          <a:blip r:embed="rId2"/>
          <a:srcRect/>
          <a:stretch>
            <a:fillRect/>
          </a:stretch>
        </p:blipFill>
        <p:spPr bwMode="auto">
          <a:xfrm>
            <a:off x="2017423" y="1724298"/>
            <a:ext cx="8273614" cy="41670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50" y="382588"/>
            <a:ext cx="10179050" cy="819195"/>
          </a:xfrm>
          <a:solidFill>
            <a:srgbClr val="FFC000"/>
          </a:solidFill>
        </p:spPr>
        <p:txBody>
          <a:bodyPr/>
          <a:lstStyle/>
          <a:p>
            <a:pPr algn="ctr"/>
            <a:r>
              <a:rPr lang="en-GB" dirty="0" err="1" smtClean="0"/>
              <a:t>Répondez</a:t>
            </a:r>
            <a:r>
              <a:rPr lang="en-GB" dirty="0" smtClean="0"/>
              <a:t> aux questions</a:t>
            </a:r>
            <a:endParaRPr lang="en-GB" dirty="0"/>
          </a:p>
        </p:txBody>
      </p:sp>
      <p:sp>
        <p:nvSpPr>
          <p:cNvPr id="6" name="Content Placeholder 5"/>
          <p:cNvSpPr>
            <a:spLocks noGrp="1"/>
          </p:cNvSpPr>
          <p:nvPr>
            <p:ph idx="1"/>
          </p:nvPr>
        </p:nvSpPr>
        <p:spPr>
          <a:xfrm>
            <a:off x="1264012" y="1867988"/>
            <a:ext cx="10179050" cy="4428309"/>
          </a:xfrm>
        </p:spPr>
        <p:txBody>
          <a:bodyPr/>
          <a:lstStyle/>
          <a:p>
            <a:pPr>
              <a:buNone/>
            </a:pPr>
            <a:r>
              <a:rPr lang="fr-FR" dirty="0" smtClean="0"/>
              <a:t>1 	Il s’agit d’un événement musical en plein air pour soutenir les mal-logés.</a:t>
            </a:r>
            <a:endParaRPr lang="en-GB" dirty="0" smtClean="0"/>
          </a:p>
          <a:p>
            <a:pPr>
              <a:buNone/>
            </a:pPr>
            <a:r>
              <a:rPr lang="fr-FR" dirty="0" smtClean="0"/>
              <a:t>2 	Trente-trois associations du « Collectif des associations unies » ont organisé cet événement.</a:t>
            </a:r>
            <a:endParaRPr lang="en-GB" dirty="0" smtClean="0"/>
          </a:p>
          <a:p>
            <a:pPr>
              <a:buNone/>
            </a:pPr>
            <a:r>
              <a:rPr lang="fr-FR" dirty="0" smtClean="0"/>
              <a:t>3 	On a trouvé des concerts, des discours, des stands, des lits de camp et des matelas, et une cabane de bidonville reconstituée.</a:t>
            </a:r>
            <a:endParaRPr lang="en-GB" dirty="0" smtClean="0"/>
          </a:p>
          <a:p>
            <a:pPr>
              <a:buNone/>
            </a:pPr>
            <a:r>
              <a:rPr lang="fr-FR" dirty="0" smtClean="0"/>
              <a:t>4 	Des personnes sans domicile ont parlé de la vie à la rue.</a:t>
            </a:r>
            <a:endParaRPr lang="en-GB" dirty="0" smtClean="0"/>
          </a:p>
          <a:p>
            <a:pPr>
              <a:buNone/>
            </a:pPr>
            <a:r>
              <a:rPr lang="fr-FR" dirty="0" smtClean="0"/>
              <a:t>5 	Ils pouvaient obtenir des sandwichs et des boissons chaudes, et ils pouvaient y dormir.</a:t>
            </a:r>
            <a:endParaRPr lang="en-GB" dirty="0" smtClean="0"/>
          </a:p>
          <a:p>
            <a:pPr>
              <a:buNone/>
            </a:pPr>
            <a:r>
              <a:rPr lang="fr-FR" dirty="0" smtClean="0"/>
              <a:t>6 	la Fondation Abbé Pierre, Médecins du Monde, Armée du Salut, Secours Catholique, et </a:t>
            </a:r>
            <a:r>
              <a:rPr lang="fr-FR" dirty="0" err="1" smtClean="0"/>
              <a:t>Emmaüs</a:t>
            </a:r>
            <a:endParaRPr lang="en-GB" dirty="0" smtClean="0"/>
          </a:p>
          <a:p>
            <a:pPr>
              <a:buNone/>
            </a:pPr>
            <a:r>
              <a:rPr lang="fr-FR" dirty="0" smtClean="0"/>
              <a:t>7 	La grande réussite, c’était de mélanger les personnes victimes de la crise du logement et les bénévoles.</a:t>
            </a:r>
            <a:endParaRPr lang="en-GB" dirty="0" smtClean="0"/>
          </a:p>
          <a:p>
            <a:pPr>
              <a:buNone/>
            </a:pPr>
            <a:r>
              <a:rPr lang="fr-FR" dirty="0" smtClean="0"/>
              <a:t> </a:t>
            </a:r>
            <a:endParaRPr lang="en-GB" dirty="0" smtClean="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50" y="382588"/>
            <a:ext cx="10179050" cy="819195"/>
          </a:xfrm>
          <a:solidFill>
            <a:srgbClr val="FFC000"/>
          </a:solidFill>
        </p:spPr>
        <p:txBody>
          <a:bodyPr/>
          <a:lstStyle/>
          <a:p>
            <a:pPr algn="ctr"/>
            <a:r>
              <a:rPr lang="en-GB" dirty="0" err="1" smtClean="0"/>
              <a:t>Traduction</a:t>
            </a:r>
            <a:r>
              <a:rPr lang="en-GB" dirty="0" smtClean="0"/>
              <a:t> possible</a:t>
            </a:r>
            <a:endParaRPr lang="en-GB" dirty="0"/>
          </a:p>
        </p:txBody>
      </p:sp>
      <p:sp>
        <p:nvSpPr>
          <p:cNvPr id="4" name="Content Placeholder 3"/>
          <p:cNvSpPr>
            <a:spLocks noGrp="1"/>
          </p:cNvSpPr>
          <p:nvPr>
            <p:ph idx="1"/>
          </p:nvPr>
        </p:nvSpPr>
        <p:spPr>
          <a:xfrm>
            <a:off x="1188720" y="2090058"/>
            <a:ext cx="10241280" cy="3435532"/>
          </a:xfrm>
        </p:spPr>
        <p:txBody>
          <a:bodyPr/>
          <a:lstStyle/>
          <a:p>
            <a:pPr>
              <a:buNone/>
            </a:pPr>
            <a:r>
              <a:rPr lang="en-GB" dirty="0" smtClean="0"/>
              <a:t>   </a:t>
            </a:r>
            <a:r>
              <a:rPr lang="en-GB" sz="3200" dirty="0" smtClean="0"/>
              <a:t>In order to show the daily difficulties faced by the people living in the 400 shantytowns that still exist in France, a wooden shed typical of those neighbourhoods has been reconstructed. This modular shelter in which there is just enough space for 40 folding beds is the latest living solution for too many families in France.</a:t>
            </a:r>
            <a:endParaRPr lang="en-GB" sz="3200" dirty="0" smtClean="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50" y="382588"/>
            <a:ext cx="10179050" cy="1328737"/>
          </a:xfrm>
          <a:solidFill>
            <a:srgbClr val="FFC000"/>
          </a:solidFill>
        </p:spPr>
        <p:txBody>
          <a:bodyPr>
            <a:normAutofit fontScale="90000"/>
          </a:bodyPr>
          <a:lstStyle/>
          <a:p>
            <a:pPr eaLnBrk="1" fontAlgn="auto" hangingPunct="1">
              <a:spcAft>
                <a:spcPts val="0"/>
              </a:spcAft>
              <a:defRPr/>
            </a:pPr>
            <a:r>
              <a:rPr lang="en-GB" dirty="0" smtClean="0"/>
              <a:t>       Travail </a:t>
            </a:r>
            <a:r>
              <a:rPr lang="en-GB" dirty="0" err="1" smtClean="0"/>
              <a:t>d’écoute</a:t>
            </a:r>
            <a:r>
              <a:rPr lang="en-GB" dirty="0" smtClean="0"/>
              <a:t> </a:t>
            </a:r>
            <a:r>
              <a:rPr lang="en-GB" dirty="0" err="1" smtClean="0"/>
              <a:t>sur</a:t>
            </a:r>
            <a:r>
              <a:rPr lang="en-GB" dirty="0" smtClean="0"/>
              <a:t> </a:t>
            </a:r>
            <a:r>
              <a:rPr lang="en-GB" dirty="0" err="1" smtClean="0"/>
              <a:t>Kerboodle</a:t>
            </a:r>
            <a:r>
              <a:rPr lang="en-GB" dirty="0" smtClean="0"/>
              <a:t/>
            </a:r>
            <a:br>
              <a:rPr lang="en-GB" dirty="0" smtClean="0"/>
            </a:br>
            <a:r>
              <a:rPr lang="en-GB" dirty="0" smtClean="0"/>
              <a:t>                             </a:t>
            </a:r>
            <a:r>
              <a:rPr lang="en-GB" dirty="0" smtClean="0"/>
              <a:t>p.57 </a:t>
            </a:r>
            <a:r>
              <a:rPr lang="en-GB" dirty="0" smtClean="0"/>
              <a:t>/ ex </a:t>
            </a:r>
            <a:r>
              <a:rPr lang="en-GB" dirty="0" smtClean="0"/>
              <a:t>3a</a:t>
            </a:r>
            <a:endParaRPr lang="en-GB" dirty="0"/>
          </a:p>
        </p:txBody>
      </p:sp>
      <p:sp>
        <p:nvSpPr>
          <p:cNvPr id="4" name="Content Placeholder 3"/>
          <p:cNvSpPr>
            <a:spLocks noGrp="1"/>
          </p:cNvSpPr>
          <p:nvPr>
            <p:ph idx="1"/>
          </p:nvPr>
        </p:nvSpPr>
        <p:spPr>
          <a:xfrm>
            <a:off x="1250950" y="2286000"/>
            <a:ext cx="3895816" cy="4140926"/>
          </a:xfrm>
        </p:spPr>
        <p:txBody>
          <a:bodyPr/>
          <a:lstStyle/>
          <a:p>
            <a:pPr>
              <a:buNone/>
            </a:pPr>
            <a:r>
              <a:rPr lang="fr-FR" dirty="0" smtClean="0"/>
              <a:t>1	</a:t>
            </a:r>
            <a:r>
              <a:rPr lang="fr-FR" dirty="0" smtClean="0"/>
              <a:t>           </a:t>
            </a:r>
            <a:r>
              <a:rPr lang="fr-FR" sz="2400" dirty="0" smtClean="0"/>
              <a:t>rues</a:t>
            </a:r>
            <a:endParaRPr lang="en-GB" sz="2400" dirty="0" smtClean="0"/>
          </a:p>
          <a:p>
            <a:pPr>
              <a:buNone/>
            </a:pPr>
            <a:r>
              <a:rPr lang="fr-FR" sz="2400" dirty="0" smtClean="0"/>
              <a:t>2 	</a:t>
            </a:r>
            <a:r>
              <a:rPr lang="fr-FR" sz="2400" dirty="0" smtClean="0"/>
              <a:t> repas</a:t>
            </a:r>
            <a:endParaRPr lang="en-GB" sz="2400" dirty="0" smtClean="0"/>
          </a:p>
          <a:p>
            <a:pPr>
              <a:buNone/>
            </a:pPr>
            <a:r>
              <a:rPr lang="fr-FR" sz="2400" dirty="0" smtClean="0"/>
              <a:t>3 	apprentissage</a:t>
            </a:r>
            <a:endParaRPr lang="en-GB" sz="2400" dirty="0" smtClean="0"/>
          </a:p>
          <a:p>
            <a:pPr>
              <a:buNone/>
            </a:pPr>
            <a:r>
              <a:rPr lang="fr-FR" sz="2400" dirty="0" smtClean="0"/>
              <a:t>4 	</a:t>
            </a:r>
            <a:r>
              <a:rPr lang="fr-FR" sz="2400" dirty="0" smtClean="0"/>
              <a:t> prêts</a:t>
            </a:r>
            <a:endParaRPr lang="en-GB" sz="2400" dirty="0" smtClean="0"/>
          </a:p>
          <a:p>
            <a:pPr>
              <a:buNone/>
            </a:pPr>
            <a:r>
              <a:rPr lang="fr-FR" sz="2400" dirty="0" smtClean="0"/>
              <a:t>5 	</a:t>
            </a:r>
            <a:r>
              <a:rPr lang="fr-FR" sz="2400" dirty="0" smtClean="0"/>
              <a:t> soigner</a:t>
            </a:r>
            <a:endParaRPr lang="en-GB" sz="2400" dirty="0" smtClean="0"/>
          </a:p>
          <a:p>
            <a:pPr>
              <a:buNone/>
            </a:pPr>
            <a:r>
              <a:rPr lang="fr-FR" sz="2400" dirty="0" smtClean="0"/>
              <a:t>6 	</a:t>
            </a:r>
            <a:r>
              <a:rPr lang="fr-FR" sz="2400" dirty="0" smtClean="0"/>
              <a:t> justificatif</a:t>
            </a:r>
            <a:endParaRPr lang="en-GB" sz="2400" dirty="0" smtClean="0"/>
          </a:p>
          <a:p>
            <a:pPr>
              <a:buNone/>
            </a:pPr>
            <a:r>
              <a:rPr lang="fr-FR" sz="2400" dirty="0" smtClean="0"/>
              <a:t>7 	soutenue</a:t>
            </a:r>
            <a:endParaRPr lang="en-GB" sz="2400" dirty="0" smtClean="0"/>
          </a:p>
          <a:p>
            <a:pPr>
              <a:buNone/>
            </a:pPr>
            <a:r>
              <a:rPr lang="en-GB" sz="2400" dirty="0" smtClean="0"/>
              <a:t>8 	</a:t>
            </a:r>
            <a:r>
              <a:rPr lang="en-GB" sz="2400" dirty="0" err="1" smtClean="0"/>
              <a:t>fournir</a:t>
            </a:r>
            <a:endParaRPr lang="en-GB" sz="2400" dirty="0" smtClean="0"/>
          </a:p>
          <a:p>
            <a:endParaRPr lang="en-GB" sz="2400" dirty="0"/>
          </a:p>
        </p:txBody>
      </p:sp>
      <p:pic>
        <p:nvPicPr>
          <p:cNvPr id="12292" name="Picture 4"/>
          <p:cNvPicPr>
            <a:picLocks noChangeAspect="1" noChangeArrowheads="1"/>
          </p:cNvPicPr>
          <p:nvPr/>
        </p:nvPicPr>
        <p:blipFill>
          <a:blip r:embed="rId2"/>
          <a:srcRect/>
          <a:stretch>
            <a:fillRect/>
          </a:stretch>
        </p:blipFill>
        <p:spPr bwMode="auto">
          <a:xfrm rot="1044848">
            <a:off x="7456331" y="2825768"/>
            <a:ext cx="2782729" cy="24907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Rectangle 5"/>
          <p:cNvSpPr/>
          <p:nvPr/>
        </p:nvSpPr>
        <p:spPr>
          <a:xfrm>
            <a:off x="7708434" y="6287979"/>
            <a:ext cx="3698448" cy="369332"/>
          </a:xfrm>
          <a:prstGeom prst="rect">
            <a:avLst/>
          </a:prstGeom>
        </p:spPr>
        <p:txBody>
          <a:bodyPr wrap="none">
            <a:spAutoFit/>
          </a:bodyPr>
          <a:lstStyle/>
          <a:p>
            <a:pPr eaLnBrk="1" hangingPunct="1"/>
            <a:r>
              <a:rPr lang="en-GB" altLang="en-US" dirty="0" smtClean="0">
                <a:latin typeface="Gill Sans MT" pitchFamily="34" charset="0"/>
              </a:rPr>
              <a:t>La transcription </a:t>
            </a:r>
            <a:r>
              <a:rPr lang="en-GB" altLang="en-US" dirty="0" err="1" smtClean="0">
                <a:latin typeface="Gill Sans MT" pitchFamily="34" charset="0"/>
              </a:rPr>
              <a:t>est</a:t>
            </a:r>
            <a:r>
              <a:rPr lang="en-GB" altLang="en-US" dirty="0" smtClean="0">
                <a:latin typeface="Gill Sans MT" pitchFamily="34" charset="0"/>
              </a:rPr>
              <a:t> </a:t>
            </a:r>
            <a:r>
              <a:rPr lang="en-GB" altLang="en-US" dirty="0" err="1" smtClean="0">
                <a:latin typeface="Gill Sans MT" pitchFamily="34" charset="0"/>
              </a:rPr>
              <a:t>sur</a:t>
            </a:r>
            <a:r>
              <a:rPr lang="en-GB" altLang="en-US" dirty="0" smtClean="0">
                <a:latin typeface="Gill Sans MT" pitchFamily="34" charset="0"/>
              </a:rPr>
              <a:t> </a:t>
            </a:r>
            <a:r>
              <a:rPr lang="en-GB" altLang="en-US" dirty="0" err="1" smtClean="0">
                <a:latin typeface="Gill Sans MT" pitchFamily="34" charset="0"/>
              </a:rPr>
              <a:t>Kerboodle</a:t>
            </a:r>
            <a:r>
              <a:rPr lang="en-GB" altLang="en-US" dirty="0" smtClean="0">
                <a:latin typeface="Gill Sans MT" pitchFamily="34" charset="0"/>
              </a:rPr>
              <a:t>.</a:t>
            </a:r>
            <a:endParaRPr lang="en-GB" altLang="en-US" dirty="0">
              <a:latin typeface="Gill Sans MT"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573" y="330337"/>
            <a:ext cx="10453370" cy="557938"/>
          </a:xfrm>
          <a:solidFill>
            <a:srgbClr val="FFC000"/>
          </a:solidFill>
          <a:ln>
            <a:solidFill>
              <a:srgbClr val="FFC000"/>
            </a:solidFill>
          </a:ln>
        </p:spPr>
        <p:txBody>
          <a:bodyPr>
            <a:normAutofit fontScale="90000"/>
          </a:bodyPr>
          <a:lstStyle/>
          <a:p>
            <a:pPr algn="ctr" eaLnBrk="1" fontAlgn="auto" hangingPunct="1">
              <a:spcAft>
                <a:spcPts val="0"/>
              </a:spcAft>
              <a:defRPr/>
            </a:pPr>
            <a:r>
              <a:rPr lang="en-GB" sz="3600" dirty="0" err="1" smtClean="0"/>
              <a:t>Lisez</a:t>
            </a:r>
            <a:r>
              <a:rPr lang="en-GB" sz="3600" dirty="0" smtClean="0"/>
              <a:t> </a:t>
            </a:r>
            <a:r>
              <a:rPr lang="en-GB" sz="3600" dirty="0" smtClean="0"/>
              <a:t>les </a:t>
            </a:r>
            <a:r>
              <a:rPr lang="en-GB" sz="3600" dirty="0" err="1" smtClean="0"/>
              <a:t>textes</a:t>
            </a:r>
            <a:r>
              <a:rPr lang="en-GB" sz="3600" dirty="0" smtClean="0"/>
              <a:t> </a:t>
            </a:r>
            <a:r>
              <a:rPr lang="en-GB" sz="3600" dirty="0" smtClean="0"/>
              <a:t>et </a:t>
            </a:r>
            <a:r>
              <a:rPr lang="en-GB" sz="3600" dirty="0" err="1" smtClean="0"/>
              <a:t>répondez</a:t>
            </a:r>
            <a:r>
              <a:rPr lang="en-GB" sz="3600" dirty="0" smtClean="0"/>
              <a:t> aux questions</a:t>
            </a:r>
            <a:endParaRPr lang="en-GB" sz="3600" dirty="0"/>
          </a:p>
        </p:txBody>
      </p:sp>
      <p:pic>
        <p:nvPicPr>
          <p:cNvPr id="33794" name="Picture 2"/>
          <p:cNvPicPr>
            <a:picLocks noGrp="1" noChangeAspect="1" noChangeArrowheads="1"/>
          </p:cNvPicPr>
          <p:nvPr>
            <p:ph idx="1"/>
          </p:nvPr>
        </p:nvPicPr>
        <p:blipFill>
          <a:blip r:embed="rId2"/>
          <a:srcRect/>
          <a:stretch>
            <a:fillRect/>
          </a:stretch>
        </p:blipFill>
        <p:spPr bwMode="auto">
          <a:xfrm>
            <a:off x="1292442" y="1149530"/>
            <a:ext cx="4977729" cy="5547427"/>
          </a:xfrm>
          <a:prstGeom prst="rect">
            <a:avLst/>
          </a:prstGeom>
          <a:noFill/>
          <a:ln w="9525">
            <a:noFill/>
            <a:miter lim="800000"/>
            <a:headEnd/>
            <a:tailEnd/>
          </a:ln>
        </p:spPr>
      </p:pic>
      <p:pic>
        <p:nvPicPr>
          <p:cNvPr id="33795" name="Picture 3"/>
          <p:cNvPicPr>
            <a:picLocks noChangeAspect="1" noChangeArrowheads="1"/>
          </p:cNvPicPr>
          <p:nvPr/>
        </p:nvPicPr>
        <p:blipFill>
          <a:blip r:embed="rId3"/>
          <a:srcRect/>
          <a:stretch>
            <a:fillRect/>
          </a:stretch>
        </p:blipFill>
        <p:spPr bwMode="auto">
          <a:xfrm>
            <a:off x="6662056" y="1216892"/>
            <a:ext cx="4781142" cy="423031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Override1.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themeOverride>
</file>

<file path=docProps/app.xml><?xml version="1.0" encoding="utf-8"?>
<Properties xmlns="http://schemas.openxmlformats.org/officeDocument/2006/extended-properties" xmlns:vt="http://schemas.openxmlformats.org/officeDocument/2006/docPropsVTypes">
  <Template>TM10001106[[fn=Badge]]</Template>
  <TotalTime>212</TotalTime>
  <Words>217</Words>
  <Application>Microsoft Office PowerPoint</Application>
  <PresentationFormat>Custom</PresentationFormat>
  <Paragraphs>63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Impact</vt:lpstr>
      <vt:lpstr>Gill Sans MT</vt:lpstr>
      <vt:lpstr>Calibri</vt:lpstr>
      <vt:lpstr>Wingdings</vt:lpstr>
      <vt:lpstr>Cambria</vt:lpstr>
      <vt:lpstr>Times New Roman</vt:lpstr>
      <vt:lpstr>Badge</vt:lpstr>
      <vt:lpstr>Slide 1</vt:lpstr>
      <vt:lpstr>Objectifs</vt:lpstr>
      <vt:lpstr>Slide 3</vt:lpstr>
      <vt:lpstr>Lisez le texte et répondez aux questions</vt:lpstr>
      <vt:lpstr>Répondez aux questions</vt:lpstr>
      <vt:lpstr>Répondez aux questions</vt:lpstr>
      <vt:lpstr>Traduction possible</vt:lpstr>
      <vt:lpstr>       Travail d’écoute sur Kerboodle                              p.57 / ex 3a</vt:lpstr>
      <vt:lpstr>Lisez les textes et répondez aux questions</vt:lpstr>
      <vt:lpstr>Lisez les textes et répondez aux questions</vt:lpstr>
      <vt:lpstr>réponses aux questions</vt:lpstr>
      <vt:lpstr>Autre travail d’écoute Kerboodle p.54 / ex 1</vt:lpstr>
      <vt:lpstr>Un peu de grammaire ...</vt:lpstr>
      <vt:lpstr>Un peu de grammaire ...</vt:lpstr>
      <vt:lpstr>Un peu de grammaire ...</vt:lpstr>
    </vt:vector>
  </TitlesOfParts>
  <Company>Godalming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Françoise Marteel</dc:creator>
  <cp:lastModifiedBy>Sharon</cp:lastModifiedBy>
  <cp:revision>30</cp:revision>
  <dcterms:created xsi:type="dcterms:W3CDTF">2016-11-03T17:09:11Z</dcterms:created>
  <dcterms:modified xsi:type="dcterms:W3CDTF">2016-11-14T13:32:25Z</dcterms:modified>
</cp:coreProperties>
</file>