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4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0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27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9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9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2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6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4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4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9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2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8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7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3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2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7A78D3-8C82-4725-9B63-E7B30541B5B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BD78-D8B7-43CC-8B32-5DE8A4677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4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Saïd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Un personage principal </a:t>
            </a:r>
            <a:r>
              <a:rPr lang="en-GB" dirty="0" err="1" smtClean="0"/>
              <a:t>dans</a:t>
            </a:r>
            <a:r>
              <a:rPr lang="en-GB" dirty="0" smtClean="0"/>
              <a:t> &lt;La </a:t>
            </a:r>
            <a:r>
              <a:rPr lang="en-GB" dirty="0" err="1" smtClean="0"/>
              <a:t>Haine</a:t>
            </a:r>
            <a:r>
              <a:rPr lang="en-GB" dirty="0" smtClean="0"/>
              <a:t>&gt;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428" y="1581665"/>
            <a:ext cx="4002600" cy="21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r>
              <a:rPr lang="en-GB" dirty="0" err="1" smtClean="0"/>
              <a:t>Personnage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64594"/>
            <a:ext cx="8946541" cy="2955688"/>
          </a:xfrm>
        </p:spPr>
        <p:txBody>
          <a:bodyPr/>
          <a:lstStyle/>
          <a:p>
            <a:r>
              <a:rPr lang="en-GB" dirty="0" err="1" smtClean="0"/>
              <a:t>Quand</a:t>
            </a:r>
            <a:r>
              <a:rPr lang="en-GB" dirty="0" smtClean="0"/>
              <a:t> Saïd </a:t>
            </a:r>
            <a:r>
              <a:rPr lang="en-GB" dirty="0" err="1" smtClean="0"/>
              <a:t>apparaît</a:t>
            </a:r>
            <a:r>
              <a:rPr lang="en-GB" dirty="0" smtClean="0"/>
              <a:t> pour la première </a:t>
            </a:r>
            <a:r>
              <a:rPr lang="en-GB" dirty="0" err="1" smtClean="0"/>
              <a:t>fois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y a le son d’un tir au </a:t>
            </a:r>
            <a:r>
              <a:rPr lang="en-GB" dirty="0" err="1"/>
              <a:t>même</a:t>
            </a:r>
            <a:r>
              <a:rPr lang="en-GB" dirty="0"/>
              <a:t> </a:t>
            </a:r>
            <a:r>
              <a:rPr lang="en-GB" dirty="0" smtClean="0"/>
              <a:t>moment </a:t>
            </a:r>
            <a:r>
              <a:rPr lang="en-GB" dirty="0" err="1" smtClean="0"/>
              <a:t>qu’on</a:t>
            </a:r>
            <a:r>
              <a:rPr lang="en-GB" dirty="0" smtClean="0"/>
              <a:t> </a:t>
            </a:r>
            <a:r>
              <a:rPr lang="en-GB" dirty="0" err="1" smtClean="0"/>
              <a:t>voit</a:t>
            </a:r>
            <a:r>
              <a:rPr lang="en-GB" dirty="0"/>
              <a:t> Saïd.</a:t>
            </a:r>
            <a:endParaRPr lang="en-GB" dirty="0" smtClean="0"/>
          </a:p>
          <a:p>
            <a:r>
              <a:rPr lang="en-GB" dirty="0" err="1" smtClean="0"/>
              <a:t>Ses</a:t>
            </a:r>
            <a:r>
              <a:rPr lang="en-GB" dirty="0" smtClean="0"/>
              <a:t> </a:t>
            </a:r>
            <a:r>
              <a:rPr lang="en-GB" dirty="0" err="1" smtClean="0"/>
              <a:t>yeux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 err="1" smtClean="0"/>
              <a:t>fermé</a:t>
            </a:r>
            <a:r>
              <a:rPr lang="en-GB" dirty="0" smtClean="0"/>
              <a:t>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les </a:t>
            </a:r>
            <a:r>
              <a:rPr lang="en-GB" dirty="0" err="1" smtClean="0"/>
              <a:t>ouvre</a:t>
            </a:r>
            <a:r>
              <a:rPr lang="en-GB" dirty="0" smtClean="0"/>
              <a:t> </a:t>
            </a:r>
            <a:r>
              <a:rPr lang="en-GB" dirty="0" err="1" smtClean="0"/>
              <a:t>comme</a:t>
            </a:r>
            <a:r>
              <a:rPr lang="en-GB" dirty="0" smtClean="0"/>
              <a:t> la </a:t>
            </a:r>
            <a:r>
              <a:rPr lang="en-GB" dirty="0" err="1" smtClean="0"/>
              <a:t>caméra</a:t>
            </a:r>
            <a:r>
              <a:rPr lang="en-GB" dirty="0" smtClean="0"/>
              <a:t> </a:t>
            </a:r>
            <a:r>
              <a:rPr lang="en-GB" dirty="0" err="1" smtClean="0"/>
              <a:t>zoome</a:t>
            </a:r>
            <a:r>
              <a:rPr lang="en-GB" dirty="0" smtClean="0"/>
              <a:t> sur </a:t>
            </a:r>
            <a:r>
              <a:rPr lang="en-GB" dirty="0" err="1" smtClean="0"/>
              <a:t>lui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Il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rue et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regarde</a:t>
            </a:r>
            <a:r>
              <a:rPr lang="en-GB" dirty="0" smtClean="0"/>
              <a:t> la police.</a:t>
            </a:r>
          </a:p>
          <a:p>
            <a:r>
              <a:rPr lang="en-GB" dirty="0" err="1" smtClean="0"/>
              <a:t>Puis</a:t>
            </a:r>
            <a:r>
              <a:rPr lang="en-GB" dirty="0" smtClean="0"/>
              <a:t>, on </a:t>
            </a:r>
            <a:r>
              <a:rPr lang="en-GB" dirty="0" err="1" smtClean="0"/>
              <a:t>apprend</a:t>
            </a:r>
            <a:r>
              <a:rPr lang="en-GB" dirty="0" smtClean="0"/>
              <a:t> son nom </a:t>
            </a:r>
            <a:r>
              <a:rPr lang="en-GB" dirty="0" err="1" smtClean="0"/>
              <a:t>quand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l’écrit</a:t>
            </a:r>
            <a:r>
              <a:rPr lang="en-GB" dirty="0" smtClean="0"/>
              <a:t> sur le dos d’un </a:t>
            </a:r>
            <a:r>
              <a:rPr lang="en-GB" dirty="0" err="1" smtClean="0"/>
              <a:t>fourgon</a:t>
            </a:r>
            <a:r>
              <a:rPr lang="en-GB" dirty="0" smtClean="0"/>
              <a:t> de police </a:t>
            </a:r>
            <a:r>
              <a:rPr lang="en-GB" dirty="0" err="1" smtClean="0"/>
              <a:t>ainsi</a:t>
            </a:r>
            <a:r>
              <a:rPr lang="en-GB" dirty="0" smtClean="0"/>
              <a:t> </a:t>
            </a:r>
            <a:r>
              <a:rPr lang="en-GB" dirty="0" err="1" smtClean="0"/>
              <a:t>qu’un</a:t>
            </a:r>
            <a:r>
              <a:rPr lang="en-GB" dirty="0" smtClean="0"/>
              <a:t> message </a:t>
            </a:r>
            <a:r>
              <a:rPr lang="en-GB" dirty="0" err="1" smtClean="0"/>
              <a:t>furieux</a:t>
            </a:r>
            <a:r>
              <a:rPr lang="en-GB" dirty="0" smtClean="0"/>
              <a:t> pour la police.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69" y="5004093"/>
            <a:ext cx="2538155" cy="1406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152" y="5004093"/>
            <a:ext cx="2589770" cy="1427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433" y="5004093"/>
            <a:ext cx="2537253" cy="13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3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Famille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52" y="1853248"/>
            <a:ext cx="8946541" cy="2494368"/>
          </a:xfrm>
        </p:spPr>
        <p:txBody>
          <a:bodyPr/>
          <a:lstStyle/>
          <a:p>
            <a:r>
              <a:rPr lang="en-GB" dirty="0" smtClean="0"/>
              <a:t>Il a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soeur</a:t>
            </a:r>
            <a:r>
              <a:rPr lang="en-GB" dirty="0" smtClean="0"/>
              <a:t> qui ne </a:t>
            </a:r>
            <a:r>
              <a:rPr lang="en-GB" dirty="0" err="1" smtClean="0"/>
              <a:t>va</a:t>
            </a:r>
            <a:r>
              <a:rPr lang="en-GB" dirty="0" smtClean="0"/>
              <a:t> pas à </a:t>
            </a:r>
            <a:r>
              <a:rPr lang="en-GB" dirty="0" err="1" smtClean="0"/>
              <a:t>l’</a:t>
            </a:r>
            <a:r>
              <a:rPr lang="en-GB" dirty="0" err="1" smtClean="0"/>
              <a:t>é</a:t>
            </a:r>
            <a:r>
              <a:rPr lang="en-GB" dirty="0" err="1" smtClean="0"/>
              <a:t>cole</a:t>
            </a:r>
            <a:r>
              <a:rPr lang="en-GB" dirty="0" smtClean="0"/>
              <a:t>,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smtClean="0"/>
              <a:t>Saïd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soucieux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smtClean="0"/>
              <a:t>la </a:t>
            </a:r>
            <a:r>
              <a:rPr lang="en-GB" dirty="0" err="1" smtClean="0"/>
              <a:t>protéger</a:t>
            </a:r>
            <a:r>
              <a:rPr lang="en-GB" dirty="0" smtClean="0"/>
              <a:t>- </a:t>
            </a:r>
            <a:r>
              <a:rPr lang="en-GB" dirty="0" err="1" smtClean="0"/>
              <a:t>il</a:t>
            </a:r>
            <a:r>
              <a:rPr lang="en-GB" dirty="0" smtClean="0"/>
              <a:t> la defend </a:t>
            </a:r>
            <a:r>
              <a:rPr lang="en-GB" dirty="0" err="1" smtClean="0"/>
              <a:t>contre</a:t>
            </a:r>
            <a:r>
              <a:rPr lang="en-GB" dirty="0" smtClean="0"/>
              <a:t> </a:t>
            </a:r>
            <a:r>
              <a:rPr lang="en-GB" dirty="0" err="1" smtClean="0"/>
              <a:t>ses</a:t>
            </a:r>
            <a:r>
              <a:rPr lang="en-GB" dirty="0" smtClean="0"/>
              <a:t> </a:t>
            </a:r>
            <a:r>
              <a:rPr lang="en-GB" dirty="0" err="1" smtClean="0"/>
              <a:t>amis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Aussi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/>
              <a:t>a un frère </a:t>
            </a:r>
            <a:r>
              <a:rPr lang="en-GB" dirty="0" err="1" smtClean="0"/>
              <a:t>aîné</a:t>
            </a:r>
            <a:r>
              <a:rPr lang="en-GB" dirty="0" smtClean="0"/>
              <a:t> qui </a:t>
            </a:r>
            <a:r>
              <a:rPr lang="en-GB" dirty="0" err="1" smtClean="0"/>
              <a:t>s’appelle</a:t>
            </a:r>
            <a:r>
              <a:rPr lang="en-GB" dirty="0" smtClean="0"/>
              <a:t> </a:t>
            </a:r>
            <a:r>
              <a:rPr lang="en-GB" dirty="0" err="1" smtClean="0"/>
              <a:t>Nordine</a:t>
            </a:r>
            <a:r>
              <a:rPr lang="en-GB" dirty="0" smtClean="0"/>
              <a:t>-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le chef d’un </a:t>
            </a:r>
            <a:r>
              <a:rPr lang="en-GB" dirty="0" err="1" smtClean="0"/>
              <a:t>groupe</a:t>
            </a:r>
            <a:r>
              <a:rPr lang="en-GB" dirty="0" smtClean="0"/>
              <a:t> des </a:t>
            </a:r>
            <a:r>
              <a:rPr lang="en-GB" dirty="0" err="1" smtClean="0"/>
              <a:t>jeunes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les </a:t>
            </a:r>
            <a:r>
              <a:rPr lang="en-GB" dirty="0" err="1" smtClean="0"/>
              <a:t>banlieues</a:t>
            </a:r>
            <a:r>
              <a:rPr lang="en-GB" dirty="0" smtClean="0"/>
              <a:t>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moins</a:t>
            </a:r>
            <a:r>
              <a:rPr lang="en-GB" dirty="0" smtClean="0"/>
              <a:t> violent et plus </a:t>
            </a:r>
            <a:r>
              <a:rPr lang="en-GB" dirty="0" err="1" smtClean="0"/>
              <a:t>calme</a:t>
            </a:r>
            <a:r>
              <a:rPr lang="en-GB" dirty="0" smtClean="0"/>
              <a:t> que la </a:t>
            </a:r>
            <a:r>
              <a:rPr lang="en-GB" dirty="0" err="1" smtClean="0"/>
              <a:t>plupart</a:t>
            </a:r>
            <a:r>
              <a:rPr lang="en-GB" dirty="0" smtClean="0"/>
              <a:t> des </a:t>
            </a:r>
            <a:r>
              <a:rPr lang="en-GB" dirty="0" err="1" smtClean="0"/>
              <a:t>autres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Nordine</a:t>
            </a:r>
            <a:r>
              <a:rPr lang="en-GB" dirty="0" smtClean="0"/>
              <a:t> </a:t>
            </a:r>
            <a:r>
              <a:rPr lang="en-GB" dirty="0" err="1" smtClean="0"/>
              <a:t>domine</a:t>
            </a:r>
            <a:r>
              <a:rPr lang="en-GB" dirty="0" smtClean="0"/>
              <a:t> Saïd  </a:t>
            </a:r>
            <a:r>
              <a:rPr lang="en-GB" dirty="0" err="1" smtClean="0"/>
              <a:t>parce</a:t>
            </a:r>
            <a:r>
              <a:rPr lang="en-GB" dirty="0" smtClean="0"/>
              <a:t> </a:t>
            </a:r>
            <a:r>
              <a:rPr lang="en-GB" dirty="0" err="1" smtClean="0"/>
              <a:t>qu’il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responsable</a:t>
            </a:r>
            <a:r>
              <a:rPr lang="en-GB" dirty="0" smtClean="0"/>
              <a:t> et plus </a:t>
            </a:r>
            <a:r>
              <a:rPr lang="en-GB" dirty="0" err="1" smtClean="0"/>
              <a:t>vieux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32" y="4547287"/>
            <a:ext cx="3720414" cy="20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 Physique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024811"/>
          </a:xfrm>
        </p:spPr>
        <p:txBody>
          <a:bodyPr>
            <a:normAutofit/>
          </a:bodyPr>
          <a:lstStyle/>
          <a:p>
            <a:r>
              <a:rPr lang="en-GB" dirty="0" smtClean="0"/>
              <a:t>Il </a:t>
            </a:r>
            <a:r>
              <a:rPr lang="en-GB" dirty="0" err="1" smtClean="0"/>
              <a:t>porte</a:t>
            </a:r>
            <a:r>
              <a:rPr lang="en-GB" dirty="0" smtClean="0"/>
              <a:t> un survêtement et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veste</a:t>
            </a:r>
            <a:r>
              <a:rPr lang="en-GB" dirty="0" smtClean="0"/>
              <a:t> en </a:t>
            </a:r>
            <a:r>
              <a:rPr lang="en-GB" dirty="0" err="1" smtClean="0"/>
              <a:t>cuir</a:t>
            </a:r>
            <a:r>
              <a:rPr lang="en-GB" dirty="0"/>
              <a:t> </a:t>
            </a:r>
            <a:r>
              <a:rPr lang="en-GB" dirty="0" err="1" smtClean="0"/>
              <a:t>ainsi</a:t>
            </a:r>
            <a:r>
              <a:rPr lang="en-GB" dirty="0" smtClean="0"/>
              <a:t> que des bijoux-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bague</a:t>
            </a:r>
            <a:r>
              <a:rPr lang="en-GB" dirty="0" smtClean="0"/>
              <a:t> et un collier.</a:t>
            </a:r>
          </a:p>
          <a:p>
            <a:r>
              <a:rPr lang="en-GB" dirty="0" err="1" smtClean="0"/>
              <a:t>Ses</a:t>
            </a:r>
            <a:r>
              <a:rPr lang="en-GB" dirty="0" smtClean="0"/>
              <a:t> </a:t>
            </a:r>
            <a:r>
              <a:rPr lang="en-GB" dirty="0" err="1" smtClean="0"/>
              <a:t>vêtements</a:t>
            </a:r>
            <a:r>
              <a:rPr lang="en-GB" dirty="0" smtClean="0"/>
              <a:t> </a:t>
            </a:r>
            <a:r>
              <a:rPr lang="en-GB" dirty="0" err="1" smtClean="0"/>
              <a:t>semble</a:t>
            </a:r>
            <a:r>
              <a:rPr lang="en-GB" dirty="0" smtClean="0"/>
              <a:t> bon </a:t>
            </a:r>
            <a:r>
              <a:rPr lang="en-GB" dirty="0" err="1" smtClean="0"/>
              <a:t>marché</a:t>
            </a:r>
            <a:r>
              <a:rPr lang="en-GB" dirty="0" smtClean="0"/>
              <a:t>.</a:t>
            </a:r>
          </a:p>
          <a:p>
            <a:r>
              <a:rPr lang="en-GB" dirty="0" smtClean="0"/>
              <a:t>Saïd </a:t>
            </a:r>
            <a:r>
              <a:rPr lang="en-GB" dirty="0" err="1" smtClean="0"/>
              <a:t>est</a:t>
            </a:r>
            <a:r>
              <a:rPr lang="en-GB" dirty="0" smtClean="0"/>
              <a:t> le plus petit du </a:t>
            </a:r>
            <a:r>
              <a:rPr lang="en-GB" dirty="0" err="1" smtClean="0"/>
              <a:t>groupe</a:t>
            </a:r>
            <a:r>
              <a:rPr lang="en-GB" dirty="0" smtClean="0"/>
              <a:t> et </a:t>
            </a:r>
            <a:r>
              <a:rPr lang="en-GB" dirty="0" err="1" smtClean="0"/>
              <a:t>il</a:t>
            </a:r>
            <a:r>
              <a:rPr lang="en-GB" dirty="0" smtClean="0"/>
              <a:t> a les </a:t>
            </a:r>
            <a:r>
              <a:rPr lang="en-GB" dirty="0" err="1" smtClean="0"/>
              <a:t>cheveux</a:t>
            </a:r>
            <a:r>
              <a:rPr lang="en-GB" dirty="0" smtClean="0"/>
              <a:t> noirs et </a:t>
            </a:r>
            <a:r>
              <a:rPr lang="en-GB" dirty="0" err="1" smtClean="0"/>
              <a:t>frisés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Il </a:t>
            </a:r>
            <a:r>
              <a:rPr lang="en-GB" dirty="0" err="1" smtClean="0"/>
              <a:t>est</a:t>
            </a:r>
            <a:r>
              <a:rPr lang="en-GB" dirty="0" smtClean="0"/>
              <a:t> de Maghreb.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410" y="3773573"/>
            <a:ext cx="1391528" cy="26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0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Personnalité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Saïd </a:t>
            </a:r>
            <a:r>
              <a:rPr lang="en-GB" dirty="0" err="1" smtClean="0"/>
              <a:t>est</a:t>
            </a:r>
            <a:r>
              <a:rPr lang="en-GB" dirty="0" smtClean="0"/>
              <a:t> le plus </a:t>
            </a:r>
            <a:r>
              <a:rPr lang="en-GB" dirty="0" err="1" smtClean="0"/>
              <a:t>comique</a:t>
            </a:r>
            <a:r>
              <a:rPr lang="en-GB" dirty="0" smtClean="0"/>
              <a:t> des </a:t>
            </a:r>
            <a:r>
              <a:rPr lang="en-GB" dirty="0" err="1" smtClean="0"/>
              <a:t>personnages</a:t>
            </a:r>
            <a:r>
              <a:rPr lang="en-GB" dirty="0" smtClean="0"/>
              <a:t> principals et le </a:t>
            </a:r>
            <a:r>
              <a:rPr lang="en-GB" dirty="0" err="1" smtClean="0"/>
              <a:t>moins</a:t>
            </a:r>
            <a:r>
              <a:rPr lang="en-GB" dirty="0" smtClean="0"/>
              <a:t> en </a:t>
            </a:r>
            <a:r>
              <a:rPr lang="en-GB" dirty="0" err="1" smtClean="0"/>
              <a:t>colère</a:t>
            </a:r>
            <a:r>
              <a:rPr lang="en-GB" dirty="0" smtClean="0"/>
              <a:t>, </a:t>
            </a:r>
            <a:r>
              <a:rPr lang="en-GB" dirty="0" err="1" smtClean="0"/>
              <a:t>donc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partie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l’histoire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le plus </a:t>
            </a:r>
            <a:r>
              <a:rPr lang="en-GB" dirty="0" err="1" smtClean="0"/>
              <a:t>légère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Il </a:t>
            </a:r>
            <a:r>
              <a:rPr lang="en-GB" dirty="0" err="1" smtClean="0"/>
              <a:t>essaie</a:t>
            </a:r>
            <a:r>
              <a:rPr lang="en-GB" dirty="0" smtClean="0"/>
              <a:t> d’être aux </a:t>
            </a:r>
            <a:r>
              <a:rPr lang="en-GB" dirty="0" err="1" smtClean="0"/>
              <a:t>commandes</a:t>
            </a:r>
            <a:r>
              <a:rPr lang="en-GB" dirty="0" smtClean="0"/>
              <a:t> at dominant, </a:t>
            </a:r>
            <a:r>
              <a:rPr lang="en-GB" dirty="0" err="1" smtClean="0"/>
              <a:t>Toutefois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semble</a:t>
            </a:r>
            <a:r>
              <a:rPr lang="en-GB" dirty="0" smtClean="0"/>
              <a:t> </a:t>
            </a:r>
            <a:r>
              <a:rPr lang="en-GB" dirty="0" err="1" smtClean="0"/>
              <a:t>qu’il</a:t>
            </a:r>
            <a:r>
              <a:rPr lang="en-GB" dirty="0" smtClean="0"/>
              <a:t> </a:t>
            </a:r>
            <a:r>
              <a:rPr lang="en-GB" dirty="0" err="1" smtClean="0"/>
              <a:t>aie</a:t>
            </a:r>
            <a:r>
              <a:rPr lang="en-GB" dirty="0" smtClean="0"/>
              <a:t> </a:t>
            </a:r>
            <a:r>
              <a:rPr lang="en-GB" dirty="0" err="1" smtClean="0"/>
              <a:t>moins</a:t>
            </a:r>
            <a:r>
              <a:rPr lang="en-GB" dirty="0" smtClean="0"/>
              <a:t> </a:t>
            </a:r>
            <a:r>
              <a:rPr lang="en-GB" dirty="0" err="1" smtClean="0"/>
              <a:t>pouvoir</a:t>
            </a:r>
            <a:r>
              <a:rPr lang="en-GB" dirty="0" smtClean="0"/>
              <a:t> que Vinz </a:t>
            </a:r>
            <a:r>
              <a:rPr lang="en-GB" dirty="0" err="1" smtClean="0"/>
              <a:t>ou</a:t>
            </a:r>
            <a:r>
              <a:rPr lang="en-GB" dirty="0" smtClean="0"/>
              <a:t> Hubert.</a:t>
            </a:r>
          </a:p>
          <a:p>
            <a:r>
              <a:rPr lang="en-GB" dirty="0" smtClean="0"/>
              <a:t>De temps en temps,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peut</a:t>
            </a:r>
            <a:r>
              <a:rPr lang="en-GB" dirty="0" smtClean="0"/>
              <a:t> </a:t>
            </a:r>
            <a:r>
              <a:rPr lang="en-GB" dirty="0" err="1"/>
              <a:t>ê</a:t>
            </a:r>
            <a:r>
              <a:rPr lang="en-GB" dirty="0" err="1" smtClean="0"/>
              <a:t>tre</a:t>
            </a:r>
            <a:r>
              <a:rPr lang="en-GB" dirty="0" smtClean="0"/>
              <a:t> un </a:t>
            </a:r>
            <a:r>
              <a:rPr lang="en-GB" dirty="0" err="1" smtClean="0"/>
              <a:t>peu</a:t>
            </a:r>
            <a:r>
              <a:rPr lang="en-GB" dirty="0" smtClean="0"/>
              <a:t> </a:t>
            </a:r>
            <a:r>
              <a:rPr lang="en-GB" dirty="0" err="1" smtClean="0"/>
              <a:t>agaçant</a:t>
            </a:r>
            <a:r>
              <a:rPr lang="en-GB" dirty="0"/>
              <a:t>-</a:t>
            </a:r>
            <a:r>
              <a:rPr lang="en-GB" dirty="0" smtClean="0"/>
              <a:t> par </a:t>
            </a:r>
            <a:r>
              <a:rPr lang="en-GB" dirty="0" err="1" smtClean="0"/>
              <a:t>exemple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dit</a:t>
            </a:r>
            <a:r>
              <a:rPr lang="en-GB" dirty="0" smtClean="0"/>
              <a:t> des </a:t>
            </a:r>
            <a:r>
              <a:rPr lang="en-GB" dirty="0" err="1" smtClean="0"/>
              <a:t>histoires</a:t>
            </a:r>
            <a:r>
              <a:rPr lang="en-GB" dirty="0" smtClean="0"/>
              <a:t> </a:t>
            </a:r>
            <a:r>
              <a:rPr lang="en-GB" dirty="0" err="1" smtClean="0"/>
              <a:t>absurdes</a:t>
            </a:r>
            <a:r>
              <a:rPr lang="en-GB" dirty="0" smtClean="0"/>
              <a:t> et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jete</a:t>
            </a:r>
            <a:r>
              <a:rPr lang="en-GB" dirty="0" smtClean="0"/>
              <a:t> des </a:t>
            </a:r>
            <a:r>
              <a:rPr lang="en-GB" dirty="0" err="1" smtClean="0"/>
              <a:t>pierres</a:t>
            </a:r>
            <a:r>
              <a:rPr lang="en-GB" dirty="0" smtClean="0"/>
              <a:t> au un </a:t>
            </a:r>
            <a:r>
              <a:rPr lang="en-GB" dirty="0" err="1" smtClean="0"/>
              <a:t>jeune</a:t>
            </a:r>
            <a:r>
              <a:rPr lang="en-GB" dirty="0" smtClean="0"/>
              <a:t> </a:t>
            </a:r>
            <a:r>
              <a:rPr lang="en-GB" dirty="0" err="1" smtClean="0"/>
              <a:t>ami</a:t>
            </a:r>
            <a:r>
              <a:rPr lang="en-GB" dirty="0" smtClean="0"/>
              <a:t>.</a:t>
            </a:r>
          </a:p>
          <a:p>
            <a:r>
              <a:rPr lang="en-GB" dirty="0" smtClean="0"/>
              <a:t>Il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badin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95" y="4631724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3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Revolver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Quand</a:t>
            </a:r>
            <a:r>
              <a:rPr lang="en-GB" dirty="0" smtClean="0"/>
              <a:t> Vinz </a:t>
            </a:r>
            <a:r>
              <a:rPr lang="en-GB" dirty="0" err="1" smtClean="0"/>
              <a:t>lui</a:t>
            </a:r>
            <a:r>
              <a:rPr lang="en-GB" dirty="0" smtClean="0"/>
              <a:t> </a:t>
            </a:r>
            <a:r>
              <a:rPr lang="en-GB" dirty="0" err="1" smtClean="0"/>
              <a:t>montre</a:t>
            </a:r>
            <a:r>
              <a:rPr lang="en-GB" dirty="0" smtClean="0"/>
              <a:t> le revolver </a:t>
            </a:r>
            <a:r>
              <a:rPr lang="en-GB" dirty="0" smtClean="0"/>
              <a:t>pour la première </a:t>
            </a:r>
            <a:r>
              <a:rPr lang="en-GB" dirty="0" err="1" smtClean="0"/>
              <a:t>fois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semble</a:t>
            </a:r>
            <a:r>
              <a:rPr lang="en-GB" dirty="0" smtClean="0"/>
              <a:t> </a:t>
            </a:r>
            <a:r>
              <a:rPr lang="en-GB" dirty="0" err="1" smtClean="0"/>
              <a:t>qu’il</a:t>
            </a:r>
            <a:r>
              <a:rPr lang="en-GB" dirty="0" smtClean="0"/>
              <a:t> ne </a:t>
            </a:r>
            <a:r>
              <a:rPr lang="en-GB" dirty="0" err="1" smtClean="0"/>
              <a:t>soit</a:t>
            </a:r>
            <a:r>
              <a:rPr lang="en-GB" dirty="0" smtClean="0"/>
              <a:t> pas </a:t>
            </a:r>
            <a:r>
              <a:rPr lang="en-GB" dirty="0"/>
              <a:t>tres </a:t>
            </a:r>
            <a:r>
              <a:rPr lang="en-GB" dirty="0" err="1" smtClean="0"/>
              <a:t>intéressé</a:t>
            </a:r>
            <a:r>
              <a:rPr lang="en-GB" dirty="0" smtClean="0"/>
              <a:t>. </a:t>
            </a:r>
            <a:r>
              <a:rPr lang="en-GB" dirty="0" err="1" smtClean="0"/>
              <a:t>Cependant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admet</a:t>
            </a:r>
            <a:r>
              <a:rPr lang="en-GB" dirty="0" smtClean="0"/>
              <a:t> </a:t>
            </a:r>
            <a:r>
              <a:rPr lang="en-GB" dirty="0" err="1" smtClean="0"/>
              <a:t>qu’il</a:t>
            </a:r>
            <a:r>
              <a:rPr lang="en-GB" dirty="0" smtClean="0"/>
              <a:t> </a:t>
            </a:r>
            <a:r>
              <a:rPr lang="en-GB" dirty="0" err="1" smtClean="0"/>
              <a:t>fera</a:t>
            </a:r>
            <a:r>
              <a:rPr lang="en-GB" dirty="0" smtClean="0"/>
              <a:t> Vinz la plus </a:t>
            </a:r>
            <a:r>
              <a:rPr lang="en-GB" dirty="0" err="1" smtClean="0"/>
              <a:t>puissante</a:t>
            </a:r>
            <a:r>
              <a:rPr lang="en-GB" dirty="0" smtClean="0"/>
              <a:t> </a:t>
            </a:r>
            <a:r>
              <a:rPr lang="en-GB" dirty="0" err="1" smtClean="0"/>
              <a:t>personne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banlieue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Il </a:t>
            </a:r>
            <a:r>
              <a:rPr lang="en-GB" dirty="0" err="1" smtClean="0"/>
              <a:t>joue</a:t>
            </a:r>
            <a:r>
              <a:rPr lang="en-GB" dirty="0" smtClean="0"/>
              <a:t> avec le revolver </a:t>
            </a:r>
            <a:r>
              <a:rPr lang="en-GB" dirty="0" err="1" smtClean="0"/>
              <a:t>dans</a:t>
            </a:r>
            <a:r>
              <a:rPr lang="en-GB" dirty="0" smtClean="0"/>
              <a:t> le </a:t>
            </a:r>
            <a:r>
              <a:rPr lang="en-GB" dirty="0" err="1" smtClean="0"/>
              <a:t>miroir</a:t>
            </a:r>
            <a:r>
              <a:rPr lang="en-GB" dirty="0" smtClean="0"/>
              <a:t> at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dit</a:t>
            </a:r>
            <a:r>
              <a:rPr lang="en-GB" dirty="0" smtClean="0"/>
              <a:t> en </a:t>
            </a:r>
            <a:r>
              <a:rPr lang="en-GB" dirty="0" err="1" smtClean="0"/>
              <a:t>plaisantant</a:t>
            </a:r>
            <a:r>
              <a:rPr lang="en-GB" dirty="0" smtClean="0"/>
              <a:t> “Je </a:t>
            </a:r>
            <a:r>
              <a:rPr lang="en-GB" dirty="0" err="1" smtClean="0"/>
              <a:t>tirerai</a:t>
            </a:r>
            <a:r>
              <a:rPr lang="en-GB" dirty="0" smtClean="0"/>
              <a:t>” à Vinz.</a:t>
            </a:r>
          </a:p>
          <a:p>
            <a:r>
              <a:rPr lang="en-GB" dirty="0" smtClean="0"/>
              <a:t>Il ne </a:t>
            </a:r>
            <a:r>
              <a:rPr lang="en-GB" dirty="0" err="1" smtClean="0"/>
              <a:t>s’arrête</a:t>
            </a:r>
            <a:r>
              <a:rPr lang="en-GB" dirty="0" smtClean="0"/>
              <a:t> pas Vinz </a:t>
            </a:r>
            <a:r>
              <a:rPr lang="en-GB" dirty="0" err="1" smtClean="0"/>
              <a:t>d’utiliser</a:t>
            </a:r>
            <a:r>
              <a:rPr lang="en-GB" dirty="0" smtClean="0"/>
              <a:t> le revolver.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555" y="4258964"/>
            <a:ext cx="2873386" cy="19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 avec </a:t>
            </a:r>
            <a:r>
              <a:rPr lang="en-GB" dirty="0" err="1"/>
              <a:t>S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mis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7" y="1781070"/>
            <a:ext cx="8946541" cy="4195481"/>
          </a:xfrm>
        </p:spPr>
        <p:txBody>
          <a:bodyPr/>
          <a:lstStyle/>
          <a:p>
            <a:r>
              <a:rPr lang="en-GB" dirty="0" err="1" smtClean="0"/>
              <a:t>Tous</a:t>
            </a:r>
            <a:r>
              <a:rPr lang="en-GB" dirty="0" smtClean="0"/>
              <a:t> des trois </a:t>
            </a:r>
            <a:r>
              <a:rPr lang="en-GB" dirty="0" err="1" smtClean="0"/>
              <a:t>amis</a:t>
            </a:r>
            <a:r>
              <a:rPr lang="en-GB" dirty="0" smtClean="0"/>
              <a:t> </a:t>
            </a:r>
            <a:r>
              <a:rPr lang="en-GB" dirty="0" err="1" smtClean="0"/>
              <a:t>ont</a:t>
            </a:r>
            <a:r>
              <a:rPr lang="en-GB" dirty="0" smtClean="0"/>
              <a:t> de la camaraderie car </a:t>
            </a:r>
            <a:r>
              <a:rPr lang="en-GB" dirty="0" err="1" smtClean="0"/>
              <a:t>ils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même</a:t>
            </a:r>
            <a:r>
              <a:rPr lang="en-GB" dirty="0" smtClean="0"/>
              <a:t> situation.</a:t>
            </a:r>
          </a:p>
          <a:p>
            <a:r>
              <a:rPr lang="en-GB" dirty="0"/>
              <a:t>Saïd </a:t>
            </a:r>
            <a:r>
              <a:rPr lang="en-GB" dirty="0" smtClean="0"/>
              <a:t>a le </a:t>
            </a:r>
            <a:r>
              <a:rPr lang="en-GB" dirty="0" err="1" smtClean="0"/>
              <a:t>moins</a:t>
            </a:r>
            <a:r>
              <a:rPr lang="en-GB" dirty="0" smtClean="0"/>
              <a:t> </a:t>
            </a:r>
            <a:r>
              <a:rPr lang="en-GB" dirty="0" err="1" smtClean="0"/>
              <a:t>pouvoir</a:t>
            </a:r>
            <a:r>
              <a:rPr lang="en-GB" dirty="0" smtClean="0"/>
              <a:t> de </a:t>
            </a:r>
            <a:r>
              <a:rPr lang="en-GB" dirty="0" err="1" smtClean="0"/>
              <a:t>ses</a:t>
            </a:r>
            <a:r>
              <a:rPr lang="en-GB" dirty="0" smtClean="0"/>
              <a:t> </a:t>
            </a:r>
            <a:r>
              <a:rPr lang="en-GB" dirty="0" err="1" smtClean="0"/>
              <a:t>amis</a:t>
            </a:r>
            <a:r>
              <a:rPr lang="en-GB" dirty="0" smtClean="0"/>
              <a:t> </a:t>
            </a:r>
            <a:r>
              <a:rPr lang="en-GB" dirty="0" err="1" smtClean="0"/>
              <a:t>parce</a:t>
            </a:r>
            <a:r>
              <a:rPr lang="en-GB" dirty="0" smtClean="0"/>
              <a:t> </a:t>
            </a:r>
            <a:r>
              <a:rPr lang="en-GB" dirty="0" err="1" smtClean="0"/>
              <a:t>qu’il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le </a:t>
            </a:r>
            <a:r>
              <a:rPr lang="en-GB" dirty="0" err="1" smtClean="0"/>
              <a:t>moins</a:t>
            </a:r>
            <a:r>
              <a:rPr lang="en-GB" dirty="0" smtClean="0"/>
              <a:t> </a:t>
            </a:r>
            <a:r>
              <a:rPr lang="en-GB" dirty="0" err="1" smtClean="0"/>
              <a:t>agressif</a:t>
            </a:r>
            <a:r>
              <a:rPr lang="en-GB" dirty="0" smtClean="0"/>
              <a:t>, </a:t>
            </a:r>
            <a:r>
              <a:rPr lang="en-GB" dirty="0" err="1" smtClean="0"/>
              <a:t>aussi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moins</a:t>
            </a:r>
            <a:r>
              <a:rPr lang="en-GB" dirty="0" smtClean="0"/>
              <a:t> intimidant </a:t>
            </a:r>
            <a:r>
              <a:rPr lang="en-GB" dirty="0" err="1" smtClean="0"/>
              <a:t>dû</a:t>
            </a:r>
            <a:r>
              <a:rPr lang="en-GB" dirty="0" smtClean="0"/>
              <a:t> au fait </a:t>
            </a:r>
            <a:r>
              <a:rPr lang="en-GB" dirty="0" err="1" smtClean="0"/>
              <a:t>qu’il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plus petit.</a:t>
            </a:r>
          </a:p>
          <a:p>
            <a:r>
              <a:rPr lang="en-GB" dirty="0" smtClean="0"/>
              <a:t>De temps en temps </a:t>
            </a:r>
            <a:r>
              <a:rPr lang="en-GB" dirty="0" err="1" smtClean="0"/>
              <a:t>c’est</a:t>
            </a:r>
            <a:r>
              <a:rPr lang="en-GB" dirty="0" smtClean="0"/>
              <a:t> son </a:t>
            </a:r>
            <a:r>
              <a:rPr lang="en-GB" dirty="0" err="1" smtClean="0"/>
              <a:t>rôle</a:t>
            </a:r>
            <a:r>
              <a:rPr lang="en-GB" dirty="0" smtClean="0"/>
              <a:t> </a:t>
            </a:r>
            <a:r>
              <a:rPr lang="en-GB" dirty="0" err="1"/>
              <a:t>ê</a:t>
            </a:r>
            <a:r>
              <a:rPr lang="en-GB" dirty="0" err="1" smtClean="0"/>
              <a:t>tre</a:t>
            </a:r>
            <a:r>
              <a:rPr lang="en-GB" dirty="0" smtClean="0"/>
              <a:t> le </a:t>
            </a:r>
            <a:r>
              <a:rPr lang="en-GB" dirty="0" err="1" smtClean="0"/>
              <a:t>médiateur</a:t>
            </a:r>
            <a:r>
              <a:rPr lang="en-GB" dirty="0" smtClean="0"/>
              <a:t> entre Hubert at Vinz.</a:t>
            </a:r>
          </a:p>
          <a:p>
            <a:r>
              <a:rPr lang="en-GB" dirty="0" err="1" smtClean="0"/>
              <a:t>Ils</a:t>
            </a:r>
            <a:r>
              <a:rPr lang="en-GB" dirty="0" smtClean="0"/>
              <a:t> </a:t>
            </a:r>
            <a:r>
              <a:rPr lang="en-GB" dirty="0" err="1" smtClean="0"/>
              <a:t>peuvent</a:t>
            </a:r>
            <a:r>
              <a:rPr lang="en-GB" dirty="0" smtClean="0"/>
              <a:t> le </a:t>
            </a:r>
            <a:r>
              <a:rPr lang="en-GB" dirty="0" err="1" smtClean="0"/>
              <a:t>trouver</a:t>
            </a:r>
            <a:r>
              <a:rPr lang="en-GB" dirty="0" smtClean="0"/>
              <a:t> un </a:t>
            </a:r>
            <a:r>
              <a:rPr lang="en-GB" dirty="0" err="1" smtClean="0"/>
              <a:t>peu</a:t>
            </a:r>
            <a:r>
              <a:rPr lang="en-GB" dirty="0" smtClean="0"/>
              <a:t> </a:t>
            </a:r>
            <a:r>
              <a:rPr lang="en-GB" dirty="0" err="1"/>
              <a:t>é</a:t>
            </a:r>
            <a:r>
              <a:rPr lang="en-GB" dirty="0" err="1" smtClean="0"/>
              <a:t>nervent</a:t>
            </a:r>
            <a:r>
              <a:rPr lang="en-GB" dirty="0" smtClean="0"/>
              <a:t> </a:t>
            </a:r>
            <a:r>
              <a:rPr lang="en-GB" dirty="0" err="1" smtClean="0"/>
              <a:t>quelquefois</a:t>
            </a:r>
            <a:r>
              <a:rPr lang="en-GB" dirty="0" smtClean="0"/>
              <a:t>.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280" y="4483581"/>
            <a:ext cx="3494988" cy="18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6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 avec La </a:t>
            </a:r>
            <a:r>
              <a:rPr lang="en-GB" dirty="0"/>
              <a:t>P</a:t>
            </a:r>
            <a:r>
              <a:rPr lang="en-GB" dirty="0" smtClean="0"/>
              <a:t>olice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29350"/>
            <a:ext cx="8946541" cy="4195481"/>
          </a:xfrm>
        </p:spPr>
        <p:txBody>
          <a:bodyPr/>
          <a:lstStyle/>
          <a:p>
            <a:r>
              <a:rPr lang="en-GB" dirty="0" smtClean="0"/>
              <a:t>Il ne les </a:t>
            </a:r>
            <a:r>
              <a:rPr lang="en-GB" dirty="0" err="1" smtClean="0"/>
              <a:t>aime</a:t>
            </a:r>
            <a:r>
              <a:rPr lang="en-GB" dirty="0" smtClean="0"/>
              <a:t> pas et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très</a:t>
            </a:r>
            <a:r>
              <a:rPr lang="en-GB" dirty="0" smtClean="0"/>
              <a:t> en </a:t>
            </a:r>
            <a:r>
              <a:rPr lang="en-GB" dirty="0" err="1" smtClean="0"/>
              <a:t>colère</a:t>
            </a:r>
            <a:r>
              <a:rPr lang="en-GB" dirty="0" smtClean="0"/>
              <a:t> </a:t>
            </a:r>
            <a:r>
              <a:rPr lang="en-GB" dirty="0" err="1" smtClean="0"/>
              <a:t>contre</a:t>
            </a:r>
            <a:r>
              <a:rPr lang="en-GB" dirty="0" smtClean="0"/>
              <a:t> la police.</a:t>
            </a:r>
          </a:p>
          <a:p>
            <a:r>
              <a:rPr lang="en-GB" dirty="0" smtClean="0"/>
              <a:t>Par </a:t>
            </a:r>
            <a:r>
              <a:rPr lang="en-GB" dirty="0" err="1" smtClean="0"/>
              <a:t>exemple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/>
              <a:t>é</a:t>
            </a:r>
            <a:r>
              <a:rPr lang="en-GB" dirty="0" err="1" smtClean="0"/>
              <a:t>crit</a:t>
            </a:r>
            <a:r>
              <a:rPr lang="en-GB" dirty="0" smtClean="0"/>
              <a:t> </a:t>
            </a:r>
            <a:r>
              <a:rPr lang="en-GB" dirty="0"/>
              <a:t>un message </a:t>
            </a:r>
            <a:r>
              <a:rPr lang="en-GB" dirty="0" err="1"/>
              <a:t>dénigrant</a:t>
            </a:r>
            <a:r>
              <a:rPr lang="en-GB" dirty="0"/>
              <a:t> </a:t>
            </a:r>
            <a:r>
              <a:rPr lang="en-GB" dirty="0" err="1" smtClean="0"/>
              <a:t>contre</a:t>
            </a:r>
            <a:r>
              <a:rPr lang="en-GB" dirty="0" smtClean="0"/>
              <a:t> la police </a:t>
            </a:r>
            <a:r>
              <a:rPr lang="fr-FR" dirty="0" smtClean="0"/>
              <a:t>sur </a:t>
            </a:r>
            <a:r>
              <a:rPr lang="fr-FR" dirty="0"/>
              <a:t>le dos d’un fourgon de </a:t>
            </a:r>
            <a:r>
              <a:rPr lang="fr-FR" dirty="0" smtClean="0"/>
              <a:t>police. </a:t>
            </a:r>
          </a:p>
          <a:p>
            <a:r>
              <a:rPr lang="fr-FR" dirty="0" smtClean="0"/>
              <a:t>Aussi, il se bat contre eux avec ses amis.</a:t>
            </a:r>
          </a:p>
          <a:p>
            <a:r>
              <a:rPr lang="fr-FR" dirty="0" smtClean="0"/>
              <a:t>Toutefois, il les déteste moins que Hubert et Saïd </a:t>
            </a:r>
            <a:r>
              <a:rPr lang="fr-FR" dirty="0"/>
              <a:t>parce qu’il est </a:t>
            </a:r>
            <a:r>
              <a:rPr lang="fr-FR" dirty="0" smtClean="0"/>
              <a:t>prêt serrer la main d’un policier.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66" y="4457869"/>
            <a:ext cx="2973861" cy="19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1092"/>
            <a:ext cx="9334029" cy="4629665"/>
          </a:xfrm>
        </p:spPr>
        <p:txBody>
          <a:bodyPr>
            <a:normAutofit fontScale="25000" lnSpcReduction="20000"/>
          </a:bodyPr>
          <a:lstStyle/>
          <a:p>
            <a:r>
              <a:rPr lang="en-GB" sz="8000" b="1" dirty="0" err="1" smtClean="0"/>
              <a:t>Voici</a:t>
            </a:r>
            <a:r>
              <a:rPr lang="en-GB" sz="8000" b="1" dirty="0" smtClean="0"/>
              <a:t> des citations clefs </a:t>
            </a:r>
            <a:r>
              <a:rPr lang="en-GB" sz="8000" b="1" dirty="0"/>
              <a:t>de </a:t>
            </a:r>
            <a:r>
              <a:rPr lang="en-GB" sz="8000" b="1" dirty="0" smtClean="0"/>
              <a:t>Saïd:</a:t>
            </a:r>
          </a:p>
          <a:p>
            <a:r>
              <a:rPr lang="fr-FR" sz="6400" dirty="0" smtClean="0"/>
              <a:t>« Eh </a:t>
            </a:r>
            <a:r>
              <a:rPr lang="fr-FR" sz="6400" dirty="0" err="1"/>
              <a:t>Vinz</a:t>
            </a:r>
            <a:r>
              <a:rPr lang="fr-FR" sz="6400" dirty="0"/>
              <a:t> ! Comment ils ont fait pour rentrer la voiture ? Y a pas de porte assez grande</a:t>
            </a:r>
            <a:r>
              <a:rPr lang="fr-FR" sz="6400" dirty="0" smtClean="0"/>
              <a:t>. »</a:t>
            </a:r>
          </a:p>
          <a:p>
            <a:r>
              <a:rPr lang="fr-FR" sz="6400" dirty="0" smtClean="0"/>
              <a:t>« Le </a:t>
            </a:r>
            <a:r>
              <a:rPr lang="fr-FR" sz="6400" dirty="0"/>
              <a:t>mec il dit « je te tue gratuit ». Gratuit ! C’est pas mortel cette phrase ? Eh </a:t>
            </a:r>
            <a:r>
              <a:rPr lang="fr-FR" sz="6400" dirty="0" err="1"/>
              <a:t>Vinz</a:t>
            </a:r>
            <a:r>
              <a:rPr lang="fr-FR" sz="6400" dirty="0"/>
              <a:t> c’est pas mortel cette phrase « je te tue gratuit » il a dit gratuit. Oh </a:t>
            </a:r>
            <a:r>
              <a:rPr lang="fr-FR" sz="6400" dirty="0" err="1"/>
              <a:t>Vinz</a:t>
            </a:r>
            <a:r>
              <a:rPr lang="fr-FR" sz="6400" dirty="0"/>
              <a:t> t’est boucher du cul ce matin ou quoi </a:t>
            </a:r>
            <a:r>
              <a:rPr lang="fr-FR" sz="6400" dirty="0" smtClean="0"/>
              <a:t>? »</a:t>
            </a:r>
          </a:p>
          <a:p>
            <a:r>
              <a:rPr lang="fr-FR" sz="6400" dirty="0" smtClean="0"/>
              <a:t>« Sans </a:t>
            </a:r>
            <a:r>
              <a:rPr lang="fr-FR" sz="6400" dirty="0"/>
              <a:t>déconner, la façon dont tu viens de parler là, on aurait dit un mélange entre Moïse et Bernard Tapis</a:t>
            </a:r>
            <a:r>
              <a:rPr lang="fr-FR" sz="6400" dirty="0" smtClean="0"/>
              <a:t>.</a:t>
            </a:r>
            <a:r>
              <a:rPr lang="fr-FR" sz="6400" dirty="0"/>
              <a:t> » </a:t>
            </a:r>
          </a:p>
          <a:p>
            <a:r>
              <a:rPr lang="fr-FR" sz="6400" dirty="0" smtClean="0"/>
              <a:t>« Tout </a:t>
            </a:r>
            <a:r>
              <a:rPr lang="fr-FR" sz="6400" dirty="0"/>
              <a:t>qu’est ce que j’sais, c’est que je cours pas plus vite que les balles</a:t>
            </a:r>
            <a:r>
              <a:rPr lang="fr-FR" sz="6400" dirty="0" smtClean="0"/>
              <a:t>... »</a:t>
            </a:r>
            <a:endParaRPr lang="fr-FR" sz="6400" dirty="0"/>
          </a:p>
          <a:p>
            <a:r>
              <a:rPr lang="fr-FR" sz="6400" dirty="0" smtClean="0"/>
              <a:t>« Saïd </a:t>
            </a:r>
            <a:r>
              <a:rPr lang="fr-FR" sz="6400" dirty="0" err="1"/>
              <a:t>tema</a:t>
            </a:r>
            <a:r>
              <a:rPr lang="fr-FR" sz="6400" dirty="0"/>
              <a:t> la vache </a:t>
            </a:r>
            <a:r>
              <a:rPr lang="fr-FR" sz="6400" dirty="0" smtClean="0"/>
              <a:t>! »</a:t>
            </a:r>
            <a:endParaRPr lang="fr-FR" sz="6400" dirty="0"/>
          </a:p>
          <a:p>
            <a:pPr marL="0" indent="0">
              <a:buNone/>
            </a:pPr>
            <a:r>
              <a:rPr lang="fr-FR" sz="6400" dirty="0" smtClean="0"/>
              <a:t>       « Quoi </a:t>
            </a:r>
            <a:r>
              <a:rPr lang="fr-FR" sz="6400" dirty="0"/>
              <a:t>la vache ? C’est toi la vache </a:t>
            </a:r>
            <a:r>
              <a:rPr lang="fr-FR" sz="6400" dirty="0" smtClean="0"/>
              <a:t>! »      </a:t>
            </a:r>
            <a:r>
              <a:rPr lang="fr-FR" sz="6400" i="1" dirty="0" smtClean="0"/>
              <a:t>(</a:t>
            </a:r>
            <a:r>
              <a:rPr lang="fr-FR" sz="6400" i="1" dirty="0" err="1" smtClean="0"/>
              <a:t>Vinz</a:t>
            </a:r>
            <a:r>
              <a:rPr lang="fr-FR" sz="6400" i="1" dirty="0" smtClean="0"/>
              <a:t> et Saïd)</a:t>
            </a:r>
            <a:endParaRPr lang="fr-FR" sz="6400" i="1" dirty="0"/>
          </a:p>
          <a:p>
            <a:r>
              <a:rPr lang="fr-FR" sz="6400" dirty="0" smtClean="0"/>
              <a:t>« Mesdames</a:t>
            </a:r>
            <a:r>
              <a:rPr lang="fr-FR" sz="6400" dirty="0"/>
              <a:t>, messieurs, je sort de l’hôpital j’ai pas mangé depuis 2 jours j’ai un enfant à nourrir, ayez la gentillesse de me donner une ou deux pièces</a:t>
            </a:r>
            <a:r>
              <a:rPr lang="fr-FR" sz="6400" dirty="0" smtClean="0"/>
              <a:t>... »</a:t>
            </a:r>
          </a:p>
          <a:p>
            <a:pPr marL="0" indent="0">
              <a:buNone/>
            </a:pPr>
            <a:r>
              <a:rPr lang="fr-FR" sz="6400" dirty="0"/>
              <a:t> </a:t>
            </a:r>
            <a:r>
              <a:rPr lang="fr-FR" sz="6400" dirty="0" smtClean="0"/>
              <a:t>      « </a:t>
            </a:r>
            <a:r>
              <a:rPr lang="fr-FR" sz="6400" dirty="0" err="1" smtClean="0"/>
              <a:t>Vas-y</a:t>
            </a:r>
            <a:r>
              <a:rPr lang="fr-FR" sz="6400" dirty="0" smtClean="0"/>
              <a:t> </a:t>
            </a:r>
            <a:r>
              <a:rPr lang="fr-FR" sz="6400" dirty="0"/>
              <a:t>qu’est ce qu’tu veux là, moi aussi mon père il est en prison, ma mère elle </a:t>
            </a:r>
            <a:r>
              <a:rPr lang="fr-FR" sz="6400" dirty="0" smtClean="0"/>
              <a:t>est en  prison</a:t>
            </a:r>
            <a:r>
              <a:rPr lang="fr-FR" sz="6400" dirty="0"/>
              <a:t>, ma sœur elle est en prison. </a:t>
            </a:r>
            <a:r>
              <a:rPr lang="fr-FR" sz="6400" dirty="0" err="1"/>
              <a:t>Vas-y</a:t>
            </a:r>
            <a:r>
              <a:rPr lang="fr-FR" sz="6400" dirty="0"/>
              <a:t> fais comme tout le monde travaille </a:t>
            </a:r>
            <a:r>
              <a:rPr lang="fr-FR" sz="6400" dirty="0" err="1"/>
              <a:t>ouaich</a:t>
            </a:r>
            <a:r>
              <a:rPr lang="fr-FR" sz="6400" dirty="0"/>
              <a:t>. Mais qu’est ce qu’ils ont tous aujourd’hui c’est le carnaval là ou quoi </a:t>
            </a:r>
            <a:r>
              <a:rPr lang="fr-FR" sz="6400" dirty="0" smtClean="0"/>
              <a:t>?! »   </a:t>
            </a:r>
          </a:p>
          <a:p>
            <a:pPr marL="0" indent="0">
              <a:buNone/>
            </a:pPr>
            <a:r>
              <a:rPr lang="fr-FR" sz="6400" i="1" dirty="0"/>
              <a:t>                                                                                               </a:t>
            </a:r>
            <a:r>
              <a:rPr lang="fr-FR" sz="6400" i="1" dirty="0" smtClean="0"/>
              <a:t>(Une </a:t>
            </a:r>
            <a:r>
              <a:rPr lang="fr-FR" sz="6400" i="1" dirty="0"/>
              <a:t>dame dans le métro et </a:t>
            </a:r>
            <a:r>
              <a:rPr lang="fr-FR" sz="6400" i="1" dirty="0" smtClean="0"/>
              <a:t>Saïd)</a:t>
            </a:r>
            <a:endParaRPr lang="fr-FR" sz="6400" i="1" dirty="0"/>
          </a:p>
          <a:p>
            <a:pPr marL="0" indent="0">
              <a:buNone/>
            </a:pPr>
            <a:endParaRPr lang="fr-FR" sz="6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r>
              <a:rPr lang="en-GB" dirty="0" smtClean="0"/>
              <a:t>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740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497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Saïd</vt:lpstr>
      <vt:lpstr>Introduction Personnage</vt:lpstr>
      <vt:lpstr>Famille </vt:lpstr>
      <vt:lpstr>Description Physique</vt:lpstr>
      <vt:lpstr>Personnalité</vt:lpstr>
      <vt:lpstr>Revolver</vt:lpstr>
      <vt:lpstr>Relation avec Ses Amis</vt:lpstr>
      <vt:lpstr>Relation avec La Police</vt:lpstr>
      <vt:lpstr>Citations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Saïd</dc:title>
  <dc:creator>Alys J Gilbert (142673)</dc:creator>
  <cp:lastModifiedBy>Alys J Gilbert (142673)</cp:lastModifiedBy>
  <cp:revision>27</cp:revision>
  <dcterms:created xsi:type="dcterms:W3CDTF">2017-01-27T09:15:00Z</dcterms:created>
  <dcterms:modified xsi:type="dcterms:W3CDTF">2017-02-08T12:05:05Z</dcterms:modified>
</cp:coreProperties>
</file>