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63" r:id="rId5"/>
    <p:sldId id="257" r:id="rId6"/>
    <p:sldId id="258" r:id="rId7"/>
    <p:sldId id="259" r:id="rId8"/>
    <p:sldId id="262" r:id="rId9"/>
    <p:sldId id="260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31D5F5-73C4-4F8E-84BA-FFE42D141D67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F48843-5787-4699-9A1A-6261AEEE7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94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025F58-473C-4C41-920C-07C96447AE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090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025F58-473C-4C41-920C-07C96447AEE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762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025F58-473C-4C41-920C-07C96447AEE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762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025F58-473C-4C41-920C-07C96447AEE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893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0A5A-685D-4F17-96F7-B6213CDEE11B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0E6A-598A-424F-989F-6187A68687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043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0A5A-685D-4F17-96F7-B6213CDEE11B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0E6A-598A-424F-989F-6187A68687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776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0A5A-685D-4F17-96F7-B6213CDEE11B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0E6A-598A-424F-989F-6187A68687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93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0A5A-685D-4F17-96F7-B6213CDEE11B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0E6A-598A-424F-989F-6187A68687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73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0A5A-685D-4F17-96F7-B6213CDEE11B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0E6A-598A-424F-989F-6187A68687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3828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0A5A-685D-4F17-96F7-B6213CDEE11B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0E6A-598A-424F-989F-6187A68687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805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0A5A-685D-4F17-96F7-B6213CDEE11B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0E6A-598A-424F-989F-6187A68687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8347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0A5A-685D-4F17-96F7-B6213CDEE11B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0E6A-598A-424F-989F-6187A68687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514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0A5A-685D-4F17-96F7-B6213CDEE11B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0E6A-598A-424F-989F-6187A68687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3551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0A5A-685D-4F17-96F7-B6213CDEE11B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0E6A-598A-424F-989F-6187A68687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979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0A5A-685D-4F17-96F7-B6213CDEE11B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0E6A-598A-424F-989F-6187A68687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6321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90A5A-685D-4F17-96F7-B6213CDEE11B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C0E6A-598A-424F-989F-6187A68687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108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 dirty="0" smtClean="0"/>
              <a:t>Devoirs pour les </a:t>
            </a:r>
            <a:r>
              <a:rPr lang="en-GB" dirty="0" err="1" smtClean="0"/>
              <a:t>grandes</a:t>
            </a:r>
            <a:r>
              <a:rPr lang="en-GB" dirty="0" smtClean="0"/>
              <a:t> </a:t>
            </a:r>
            <a:r>
              <a:rPr lang="en-GB" dirty="0" err="1" smtClean="0"/>
              <a:t>vacances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546" y="1556792"/>
            <a:ext cx="8435280" cy="4925144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Lire </a:t>
            </a:r>
            <a:r>
              <a:rPr lang="en-GB" u="sng" dirty="0" smtClean="0"/>
              <a:t>tout</a:t>
            </a:r>
            <a:r>
              <a:rPr lang="en-GB" dirty="0" smtClean="0"/>
              <a:t> le livre No et </a:t>
            </a:r>
            <a:r>
              <a:rPr lang="en-GB" dirty="0" err="1" smtClean="0"/>
              <a:t>Moi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Timeline </a:t>
            </a:r>
            <a:r>
              <a:rPr lang="en-GB" u="sng" dirty="0" smtClean="0"/>
              <a:t>per </a:t>
            </a:r>
            <a:r>
              <a:rPr lang="en-GB" u="sng" dirty="0" smtClean="0"/>
              <a:t>chapter </a:t>
            </a:r>
            <a:r>
              <a:rPr lang="en-GB" dirty="0" smtClean="0"/>
              <a:t>– choose an appropriate title for each chapter.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Make </a:t>
            </a:r>
            <a:r>
              <a:rPr lang="en-GB" dirty="0" smtClean="0"/>
              <a:t>your </a:t>
            </a:r>
            <a:r>
              <a:rPr lang="en-GB" dirty="0" smtClean="0"/>
              <a:t>list of </a:t>
            </a:r>
            <a:r>
              <a:rPr lang="en-GB" u="sng" dirty="0" smtClean="0"/>
              <a:t>essential</a:t>
            </a:r>
            <a:r>
              <a:rPr lang="en-GB" dirty="0" smtClean="0"/>
              <a:t> vocabulary of the book and learn </a:t>
            </a:r>
            <a:r>
              <a:rPr lang="en-GB" dirty="0" smtClean="0"/>
              <a:t>it.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Finish </a:t>
            </a:r>
            <a:r>
              <a:rPr lang="en-GB" i="1" dirty="0" smtClean="0"/>
              <a:t>IR</a:t>
            </a:r>
            <a:r>
              <a:rPr lang="en-GB" dirty="0" smtClean="0"/>
              <a:t>P research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Revise </a:t>
            </a:r>
            <a:r>
              <a:rPr lang="en-GB" u="sng" dirty="0" smtClean="0"/>
              <a:t>grammar</a:t>
            </a:r>
            <a:r>
              <a:rPr lang="en-GB" dirty="0" smtClean="0"/>
              <a:t> (especially tenses and pronouns)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Revisit </a:t>
            </a:r>
            <a:r>
              <a:rPr lang="en-GB" dirty="0" smtClean="0"/>
              <a:t>vocabulary learnt this year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43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6400" y="152400"/>
            <a:ext cx="53949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u="sng" dirty="0" smtClean="0">
                <a:latin typeface="Comic Sans MS"/>
                <a:cs typeface="Comic Sans MS"/>
              </a:rPr>
              <a:t>No et </a:t>
            </a:r>
            <a:r>
              <a:rPr lang="en-US" sz="4400" u="sng" dirty="0" err="1" smtClean="0">
                <a:latin typeface="Comic Sans MS"/>
                <a:cs typeface="Comic Sans MS"/>
              </a:rPr>
              <a:t>moi</a:t>
            </a:r>
            <a:endParaRPr lang="en-US" sz="4400" u="sng" dirty="0">
              <a:latin typeface="Comic Sans MS"/>
              <a:cs typeface="Comic Sans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03600" y="1016000"/>
            <a:ext cx="2011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Comic Sans MS"/>
                <a:cs typeface="Comic Sans MS"/>
              </a:rPr>
              <a:t>Chapitre</a:t>
            </a:r>
            <a:r>
              <a:rPr lang="en-US" sz="2800" dirty="0" smtClean="0">
                <a:latin typeface="Comic Sans MS"/>
                <a:cs typeface="Comic Sans MS"/>
              </a:rPr>
              <a:t> 5 </a:t>
            </a:r>
          </a:p>
          <a:p>
            <a:pPr algn="ctr"/>
            <a:r>
              <a:rPr lang="en-US" sz="2000" i="1" dirty="0" smtClean="0">
                <a:latin typeface="Comic Sans MS"/>
                <a:cs typeface="Comic Sans MS"/>
              </a:rPr>
              <a:t>p.32-38</a:t>
            </a:r>
            <a:endParaRPr lang="en-US" sz="2000" i="1" dirty="0">
              <a:latin typeface="Comic Sans MS"/>
              <a:cs typeface="Comic Sans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2235" y="2536506"/>
            <a:ext cx="8676631" cy="3362459"/>
          </a:xfrm>
          <a:prstGeom prst="rect">
            <a:avLst/>
          </a:prstGeom>
          <a:solidFill>
            <a:srgbClr val="FFFF00"/>
          </a:solidFill>
          <a:ln w="57150" cmpd="sng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300" b="1" u="sng" dirty="0" smtClean="0">
                <a:latin typeface="Comic Sans MS"/>
                <a:cs typeface="Comic Sans MS"/>
              </a:rPr>
              <a:t>Starter:</a:t>
            </a:r>
            <a:r>
              <a:rPr lang="en-US" sz="2300" dirty="0" smtClean="0">
                <a:latin typeface="Comic Sans MS"/>
                <a:cs typeface="Comic Sans MS"/>
              </a:rPr>
              <a:t> </a:t>
            </a:r>
            <a:r>
              <a:rPr lang="en-US" sz="2300" dirty="0" err="1" smtClean="0">
                <a:latin typeface="Comic Sans MS"/>
                <a:cs typeface="Comic Sans MS"/>
              </a:rPr>
              <a:t>Répondez</a:t>
            </a:r>
            <a:r>
              <a:rPr lang="en-US" sz="2300" dirty="0" smtClean="0">
                <a:latin typeface="Comic Sans MS"/>
                <a:cs typeface="Comic Sans MS"/>
              </a:rPr>
              <a:t> aux questions </a:t>
            </a:r>
            <a:r>
              <a:rPr lang="en-US" sz="2300" dirty="0" err="1" smtClean="0">
                <a:latin typeface="Comic Sans MS"/>
                <a:cs typeface="Comic Sans MS"/>
              </a:rPr>
              <a:t>suivantes</a:t>
            </a:r>
            <a:r>
              <a:rPr lang="en-US" sz="2300" dirty="0" smtClean="0">
                <a:latin typeface="Comic Sans MS"/>
                <a:cs typeface="Comic Sans MS"/>
              </a:rPr>
              <a:t>.</a:t>
            </a:r>
          </a:p>
          <a:p>
            <a:pPr algn="ctr"/>
            <a:endParaRPr lang="en-US" sz="2000" dirty="0" smtClean="0">
              <a:latin typeface="Comic Sans MS"/>
              <a:cs typeface="Comic Sans MS"/>
            </a:endParaRPr>
          </a:p>
          <a:p>
            <a:pPr marL="342900" indent="-342900">
              <a:lnSpc>
                <a:spcPct val="130000"/>
              </a:lnSpc>
              <a:buAutoNum type="arabicParenR"/>
            </a:pPr>
            <a:r>
              <a:rPr lang="en-US" sz="2400" dirty="0" err="1" smtClean="0">
                <a:latin typeface="Comic Sans MS"/>
                <a:cs typeface="Comic Sans MS"/>
              </a:rPr>
              <a:t>Où</a:t>
            </a:r>
            <a:r>
              <a:rPr lang="en-US" sz="2400" dirty="0" smtClean="0">
                <a:latin typeface="Comic Sans MS"/>
                <a:cs typeface="Comic Sans MS"/>
              </a:rPr>
              <a:t> se </a:t>
            </a:r>
            <a:r>
              <a:rPr lang="en-US" sz="2400" dirty="0" err="1" smtClean="0">
                <a:latin typeface="Comic Sans MS"/>
                <a:cs typeface="Comic Sans MS"/>
              </a:rPr>
              <a:t>passe</a:t>
            </a:r>
            <a:r>
              <a:rPr lang="en-US" sz="2400" dirty="0" smtClean="0">
                <a:latin typeface="Comic Sans MS"/>
                <a:cs typeface="Comic Sans MS"/>
              </a:rPr>
              <a:t> </a:t>
            </a:r>
            <a:r>
              <a:rPr lang="en-US" sz="2400" dirty="0" err="1" smtClean="0">
                <a:latin typeface="Comic Sans MS"/>
                <a:cs typeface="Comic Sans MS"/>
              </a:rPr>
              <a:t>l’action</a:t>
            </a:r>
            <a:r>
              <a:rPr lang="en-US" sz="2400" dirty="0" smtClean="0">
                <a:latin typeface="Comic Sans MS"/>
                <a:cs typeface="Comic Sans MS"/>
              </a:rPr>
              <a:t>? </a:t>
            </a:r>
          </a:p>
          <a:p>
            <a:pPr marL="342900" indent="-342900">
              <a:lnSpc>
                <a:spcPct val="130000"/>
              </a:lnSpc>
              <a:buAutoNum type="arabicParenR"/>
            </a:pPr>
            <a:r>
              <a:rPr lang="en-US" sz="2400" dirty="0" err="1" smtClean="0">
                <a:latin typeface="Comic Sans MS"/>
                <a:cs typeface="Comic Sans MS"/>
              </a:rPr>
              <a:t>Quels</a:t>
            </a:r>
            <a:r>
              <a:rPr lang="en-US" sz="2400" dirty="0" smtClean="0">
                <a:latin typeface="Comic Sans MS"/>
                <a:cs typeface="Comic Sans MS"/>
              </a:rPr>
              <a:t> </a:t>
            </a:r>
            <a:r>
              <a:rPr lang="en-US" sz="2400" dirty="0" err="1" smtClean="0">
                <a:latin typeface="Comic Sans MS"/>
                <a:cs typeface="Comic Sans MS"/>
              </a:rPr>
              <a:t>sont</a:t>
            </a:r>
            <a:r>
              <a:rPr lang="en-US" sz="2400" dirty="0" smtClean="0">
                <a:latin typeface="Comic Sans MS"/>
                <a:cs typeface="Comic Sans MS"/>
              </a:rPr>
              <a:t> les </a:t>
            </a:r>
            <a:r>
              <a:rPr lang="en-US" sz="2400" dirty="0" err="1" smtClean="0">
                <a:latin typeface="Comic Sans MS"/>
                <a:cs typeface="Comic Sans MS"/>
              </a:rPr>
              <a:t>personnages</a:t>
            </a:r>
            <a:r>
              <a:rPr lang="en-US" sz="2400" dirty="0" smtClean="0">
                <a:latin typeface="Comic Sans MS"/>
                <a:cs typeface="Comic Sans MS"/>
              </a:rPr>
              <a:t> </a:t>
            </a:r>
            <a:r>
              <a:rPr lang="en-US" sz="2400" dirty="0" err="1" smtClean="0">
                <a:latin typeface="Comic Sans MS"/>
                <a:cs typeface="Comic Sans MS"/>
              </a:rPr>
              <a:t>présents</a:t>
            </a:r>
            <a:r>
              <a:rPr lang="en-US" sz="2400" dirty="0" smtClean="0">
                <a:latin typeface="Comic Sans MS"/>
                <a:cs typeface="Comic Sans MS"/>
              </a:rPr>
              <a:t> </a:t>
            </a:r>
            <a:r>
              <a:rPr lang="en-US" sz="2400" dirty="0" err="1" smtClean="0">
                <a:latin typeface="Comic Sans MS"/>
                <a:cs typeface="Comic Sans MS"/>
              </a:rPr>
              <a:t>dans</a:t>
            </a:r>
            <a:r>
              <a:rPr lang="en-US" sz="2400" dirty="0" smtClean="0">
                <a:latin typeface="Comic Sans MS"/>
                <a:cs typeface="Comic Sans MS"/>
              </a:rPr>
              <a:t> </a:t>
            </a:r>
            <a:r>
              <a:rPr lang="en-US" sz="2400" dirty="0" err="1" smtClean="0">
                <a:latin typeface="Comic Sans MS"/>
                <a:cs typeface="Comic Sans MS"/>
              </a:rPr>
              <a:t>ce</a:t>
            </a:r>
            <a:r>
              <a:rPr lang="en-US" sz="2400" dirty="0" smtClean="0">
                <a:latin typeface="Comic Sans MS"/>
                <a:cs typeface="Comic Sans MS"/>
              </a:rPr>
              <a:t> </a:t>
            </a:r>
            <a:r>
              <a:rPr lang="en-US" sz="2400" dirty="0" err="1" smtClean="0">
                <a:latin typeface="Comic Sans MS"/>
                <a:cs typeface="Comic Sans MS"/>
              </a:rPr>
              <a:t>chapitre</a:t>
            </a:r>
            <a:r>
              <a:rPr lang="en-US" sz="2400" dirty="0" smtClean="0">
                <a:latin typeface="Comic Sans MS"/>
                <a:cs typeface="Comic Sans MS"/>
              </a:rPr>
              <a:t>?</a:t>
            </a:r>
          </a:p>
          <a:p>
            <a:pPr marL="342900" indent="-342900">
              <a:lnSpc>
                <a:spcPct val="130000"/>
              </a:lnSpc>
              <a:buAutoNum type="arabicParenR"/>
            </a:pPr>
            <a:r>
              <a:rPr lang="en-US" sz="2400" dirty="0" err="1" smtClean="0">
                <a:latin typeface="Comic Sans MS"/>
                <a:cs typeface="Comic Sans MS"/>
              </a:rPr>
              <a:t>Où</a:t>
            </a:r>
            <a:r>
              <a:rPr lang="en-US" sz="2400" dirty="0" smtClean="0">
                <a:latin typeface="Comic Sans MS"/>
                <a:cs typeface="Comic Sans MS"/>
              </a:rPr>
              <a:t> </a:t>
            </a:r>
            <a:r>
              <a:rPr lang="en-US" sz="2400" dirty="0" err="1" smtClean="0">
                <a:latin typeface="Comic Sans MS"/>
                <a:cs typeface="Comic Sans MS"/>
              </a:rPr>
              <a:t>est-ce</a:t>
            </a:r>
            <a:r>
              <a:rPr lang="en-US" sz="2400" dirty="0" smtClean="0">
                <a:latin typeface="Comic Sans MS"/>
                <a:cs typeface="Comic Sans MS"/>
              </a:rPr>
              <a:t> </a:t>
            </a:r>
            <a:r>
              <a:rPr lang="en-US" sz="2400" dirty="0" err="1" smtClean="0">
                <a:latin typeface="Comic Sans MS"/>
                <a:cs typeface="Comic Sans MS"/>
              </a:rPr>
              <a:t>que</a:t>
            </a:r>
            <a:r>
              <a:rPr lang="en-US" sz="2400" dirty="0" smtClean="0">
                <a:latin typeface="Comic Sans MS"/>
                <a:cs typeface="Comic Sans MS"/>
              </a:rPr>
              <a:t> Lou </a:t>
            </a:r>
            <a:r>
              <a:rPr lang="en-US" sz="2400" dirty="0" err="1" smtClean="0">
                <a:latin typeface="Comic Sans MS"/>
                <a:cs typeface="Comic Sans MS"/>
              </a:rPr>
              <a:t>passe</a:t>
            </a:r>
            <a:r>
              <a:rPr lang="en-US" sz="2400" dirty="0" smtClean="0">
                <a:latin typeface="Comic Sans MS"/>
                <a:cs typeface="Comic Sans MS"/>
              </a:rPr>
              <a:t> son temps </a:t>
            </a:r>
            <a:r>
              <a:rPr lang="en-US" sz="2400" dirty="0" err="1" smtClean="0">
                <a:latin typeface="Comic Sans MS"/>
                <a:cs typeface="Comic Sans MS"/>
              </a:rPr>
              <a:t>à</a:t>
            </a:r>
            <a:r>
              <a:rPr lang="en-US" sz="2400" dirty="0" smtClean="0">
                <a:latin typeface="Comic Sans MS"/>
                <a:cs typeface="Comic Sans MS"/>
              </a:rPr>
              <a:t> la </a:t>
            </a:r>
            <a:r>
              <a:rPr lang="en-US" sz="2400" dirty="0" err="1" smtClean="0">
                <a:latin typeface="Comic Sans MS"/>
                <a:cs typeface="Comic Sans MS"/>
              </a:rPr>
              <a:t>récrée</a:t>
            </a:r>
            <a:r>
              <a:rPr lang="en-US" sz="2400" dirty="0" smtClean="0">
                <a:latin typeface="Comic Sans MS"/>
                <a:cs typeface="Comic Sans MS"/>
              </a:rPr>
              <a:t>? </a:t>
            </a:r>
            <a:r>
              <a:rPr lang="en-US" sz="2400" dirty="0" err="1" smtClean="0">
                <a:latin typeface="Comic Sans MS"/>
                <a:cs typeface="Comic Sans MS"/>
              </a:rPr>
              <a:t>Pourquoi</a:t>
            </a:r>
            <a:r>
              <a:rPr lang="en-US" sz="2400" dirty="0" smtClean="0">
                <a:latin typeface="Comic Sans MS"/>
                <a:cs typeface="Comic Sans MS"/>
              </a:rPr>
              <a:t>?</a:t>
            </a:r>
          </a:p>
          <a:p>
            <a:pPr>
              <a:lnSpc>
                <a:spcPct val="130000"/>
              </a:lnSpc>
            </a:pPr>
            <a:endParaRPr lang="en-US" sz="23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/>
            <a:r>
              <a:rPr lang="en-US" sz="2300" b="1" u="sng" dirty="0" smtClean="0">
                <a:solidFill>
                  <a:srgbClr val="FF0000"/>
                </a:solidFill>
                <a:latin typeface="Comic Sans MS"/>
                <a:cs typeface="Comic Sans MS"/>
              </a:rPr>
              <a:t>Challenge:</a:t>
            </a:r>
            <a:r>
              <a:rPr lang="en-US" sz="2300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3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Qu’est-ce</a:t>
            </a:r>
            <a:r>
              <a:rPr lang="en-US" sz="2300" dirty="0" smtClean="0">
                <a:solidFill>
                  <a:srgbClr val="FF0000"/>
                </a:solidFill>
                <a:latin typeface="Comic Sans MS"/>
                <a:cs typeface="Comic Sans MS"/>
              </a:rPr>
              <a:t> que </a:t>
            </a:r>
            <a:r>
              <a:rPr lang="en-US" sz="23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ça</a:t>
            </a:r>
            <a:r>
              <a:rPr lang="en-US" sz="2300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3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veut</a:t>
            </a:r>
            <a:r>
              <a:rPr lang="en-US" sz="2300" dirty="0" smtClean="0">
                <a:solidFill>
                  <a:srgbClr val="FF0000"/>
                </a:solidFill>
                <a:latin typeface="Comic Sans MS"/>
                <a:cs typeface="Comic Sans MS"/>
              </a:rPr>
              <a:t> dire ‘</a:t>
            </a:r>
            <a:r>
              <a:rPr lang="en-US" sz="23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être</a:t>
            </a:r>
            <a:r>
              <a:rPr lang="en-US" sz="2300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3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muette</a:t>
            </a:r>
            <a:r>
              <a:rPr lang="en-US" sz="2300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3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comme</a:t>
            </a:r>
            <a:r>
              <a:rPr lang="en-US" sz="2300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3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une</a:t>
            </a:r>
            <a:r>
              <a:rPr lang="en-US" sz="2300" dirty="0" smtClean="0">
                <a:solidFill>
                  <a:srgbClr val="FF0000"/>
                </a:solidFill>
                <a:latin typeface="Comic Sans MS"/>
                <a:cs typeface="Comic Sans MS"/>
              </a:rPr>
              <a:t> carpe’?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431" y="390293"/>
            <a:ext cx="3020523" cy="16318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18" y="332656"/>
            <a:ext cx="2620661" cy="17471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549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4320" y="836712"/>
            <a:ext cx="8554720" cy="4924425"/>
          </a:xfrm>
          <a:prstGeom prst="rect">
            <a:avLst/>
          </a:prstGeom>
          <a:solidFill>
            <a:schemeClr val="accent1">
              <a:lumMod val="20000"/>
              <a:lumOff val="80000"/>
              <a:alpha val="95000"/>
            </a:schemeClr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5400" b="1" u="sng" dirty="0" smtClean="0">
                <a:latin typeface="Comic Sans MS"/>
                <a:cs typeface="Comic Sans MS"/>
              </a:rPr>
              <a:t>M. Marin</a:t>
            </a:r>
          </a:p>
          <a:p>
            <a:pPr algn="just"/>
            <a:endParaRPr lang="en-US" sz="2000" dirty="0">
              <a:latin typeface="Comic Sans MS"/>
              <a:cs typeface="Comic Sans MS"/>
            </a:endParaRPr>
          </a:p>
          <a:p>
            <a:pPr algn="just"/>
            <a:r>
              <a:rPr lang="en-US" sz="2000" dirty="0" err="1" smtClean="0">
                <a:latin typeface="Comic Sans MS"/>
                <a:cs typeface="Comic Sans MS"/>
              </a:rPr>
              <a:t>Quel</a:t>
            </a:r>
            <a:r>
              <a:rPr lang="en-US" sz="2000" dirty="0" smtClean="0">
                <a:latin typeface="Comic Sans MS"/>
                <a:cs typeface="Comic Sans MS"/>
              </a:rPr>
              <a:t> genre de prof </a:t>
            </a:r>
            <a:r>
              <a:rPr lang="en-US" sz="2000" dirty="0" err="1" smtClean="0">
                <a:latin typeface="Comic Sans MS"/>
                <a:cs typeface="Comic Sans MS"/>
              </a:rPr>
              <a:t>est</a:t>
            </a:r>
            <a:r>
              <a:rPr lang="en-US" sz="2000" dirty="0" smtClean="0">
                <a:latin typeface="Comic Sans MS"/>
                <a:cs typeface="Comic Sans MS"/>
              </a:rPr>
              <a:t> M. </a:t>
            </a:r>
            <a:r>
              <a:rPr lang="en-US" sz="2000" dirty="0">
                <a:latin typeface="Comic Sans MS"/>
                <a:cs typeface="Comic Sans MS"/>
              </a:rPr>
              <a:t>Marin? </a:t>
            </a:r>
            <a:r>
              <a:rPr lang="en-US" sz="2000" dirty="0" err="1">
                <a:latin typeface="Comic Sans MS"/>
                <a:cs typeface="Comic Sans MS"/>
              </a:rPr>
              <a:t>Quelle</a:t>
            </a:r>
            <a:r>
              <a:rPr lang="en-US" sz="2000" dirty="0">
                <a:latin typeface="Comic Sans MS"/>
                <a:cs typeface="Comic Sans MS"/>
              </a:rPr>
              <a:t> description fait Lou de </a:t>
            </a:r>
            <a:r>
              <a:rPr lang="en-US" sz="2000" dirty="0" smtClean="0">
                <a:latin typeface="Comic Sans MS"/>
                <a:cs typeface="Comic Sans MS"/>
              </a:rPr>
              <a:t>M. </a:t>
            </a:r>
            <a:r>
              <a:rPr lang="en-US" sz="2000" dirty="0">
                <a:latin typeface="Comic Sans MS"/>
                <a:cs typeface="Comic Sans MS"/>
              </a:rPr>
              <a:t>Marin? </a:t>
            </a:r>
            <a:r>
              <a:rPr lang="en-US" sz="2000" i="1" dirty="0" err="1">
                <a:latin typeface="Comic Sans MS"/>
                <a:cs typeface="Comic Sans MS"/>
              </a:rPr>
              <a:t>Essaye</a:t>
            </a:r>
            <a:r>
              <a:rPr lang="en-US" sz="2000" i="1" dirty="0">
                <a:latin typeface="Comic Sans MS"/>
                <a:cs typeface="Comic Sans MS"/>
              </a:rPr>
              <a:t> de le </a:t>
            </a:r>
            <a:r>
              <a:rPr lang="en-US" sz="2000" i="1" dirty="0" err="1">
                <a:latin typeface="Comic Sans MS"/>
                <a:cs typeface="Comic Sans MS"/>
              </a:rPr>
              <a:t>dessiner</a:t>
            </a:r>
            <a:r>
              <a:rPr lang="en-US" sz="2000" i="1" dirty="0">
                <a:latin typeface="Comic Sans MS"/>
                <a:cs typeface="Comic Sans MS"/>
              </a:rPr>
              <a:t> </a:t>
            </a:r>
            <a:r>
              <a:rPr lang="en-US" sz="2000" i="1" dirty="0" err="1">
                <a:latin typeface="Comic Sans MS"/>
                <a:cs typeface="Comic Sans MS"/>
              </a:rPr>
              <a:t>selon</a:t>
            </a:r>
            <a:r>
              <a:rPr lang="en-US" sz="2000" i="1" dirty="0">
                <a:latin typeface="Comic Sans MS"/>
                <a:cs typeface="Comic Sans MS"/>
              </a:rPr>
              <a:t> son imagination.</a:t>
            </a:r>
          </a:p>
          <a:p>
            <a:pPr algn="just"/>
            <a:endParaRPr lang="en-US" sz="2000" dirty="0">
              <a:latin typeface="Comic Sans MS"/>
              <a:cs typeface="Comic Sans MS"/>
            </a:endParaRPr>
          </a:p>
          <a:p>
            <a:pPr algn="just"/>
            <a:r>
              <a:rPr lang="en-US" sz="2000" dirty="0" err="1" smtClean="0">
                <a:latin typeface="Comic Sans MS"/>
                <a:cs typeface="Comic Sans MS"/>
              </a:rPr>
              <a:t>Quelles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latin typeface="Comic Sans MS"/>
                <a:cs typeface="Comic Sans MS"/>
              </a:rPr>
              <a:t>sont</a:t>
            </a:r>
            <a:r>
              <a:rPr lang="en-US" sz="2000" dirty="0" smtClean="0">
                <a:latin typeface="Comic Sans MS"/>
                <a:cs typeface="Comic Sans MS"/>
              </a:rPr>
              <a:t> les </a:t>
            </a:r>
            <a:r>
              <a:rPr lang="en-US" sz="2000" dirty="0" err="1" smtClean="0">
                <a:latin typeface="Comic Sans MS"/>
                <a:cs typeface="Comic Sans MS"/>
              </a:rPr>
              <a:t>règles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latin typeface="Comic Sans MS"/>
                <a:cs typeface="Comic Sans MS"/>
              </a:rPr>
              <a:t>dans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latin typeface="Comic Sans MS"/>
                <a:cs typeface="Comic Sans MS"/>
              </a:rPr>
              <a:t>sa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latin typeface="Comic Sans MS"/>
                <a:cs typeface="Comic Sans MS"/>
              </a:rPr>
              <a:t>classe</a:t>
            </a:r>
            <a:r>
              <a:rPr lang="en-US" sz="2000" dirty="0" smtClean="0">
                <a:latin typeface="Comic Sans MS"/>
                <a:cs typeface="Comic Sans MS"/>
              </a:rPr>
              <a:t>?</a:t>
            </a:r>
          </a:p>
          <a:p>
            <a:pPr algn="just"/>
            <a:endParaRPr lang="en-US" sz="2000" dirty="0">
              <a:latin typeface="Comic Sans MS"/>
              <a:cs typeface="Comic Sans MS"/>
            </a:endParaRPr>
          </a:p>
          <a:p>
            <a:pPr algn="just"/>
            <a:r>
              <a:rPr lang="en-US" sz="2000" dirty="0" smtClean="0">
                <a:latin typeface="Comic Sans MS"/>
                <a:cs typeface="Comic Sans MS"/>
              </a:rPr>
              <a:t>Comment </a:t>
            </a:r>
            <a:r>
              <a:rPr lang="en-US" sz="2000" dirty="0" err="1" smtClean="0">
                <a:latin typeface="Comic Sans MS"/>
                <a:cs typeface="Comic Sans MS"/>
              </a:rPr>
              <a:t>voit</a:t>
            </a:r>
            <a:r>
              <a:rPr lang="en-US" sz="2000" dirty="0" smtClean="0">
                <a:latin typeface="Comic Sans MS"/>
                <a:cs typeface="Comic Sans MS"/>
              </a:rPr>
              <a:t>-on </a:t>
            </a:r>
            <a:r>
              <a:rPr lang="en-US" sz="2000" dirty="0" err="1" smtClean="0">
                <a:latin typeface="Comic Sans MS"/>
                <a:cs typeface="Comic Sans MS"/>
              </a:rPr>
              <a:t>qu’il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latin typeface="Comic Sans MS"/>
                <a:cs typeface="Comic Sans MS"/>
              </a:rPr>
              <a:t>est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latin typeface="Comic Sans MS"/>
                <a:cs typeface="Comic Sans MS"/>
              </a:rPr>
              <a:t>sarcastique</a:t>
            </a:r>
            <a:r>
              <a:rPr lang="en-US" sz="2000" dirty="0" smtClean="0">
                <a:latin typeface="Comic Sans MS"/>
                <a:cs typeface="Comic Sans MS"/>
              </a:rPr>
              <a:t>?</a:t>
            </a:r>
          </a:p>
          <a:p>
            <a:pPr algn="just"/>
            <a:endParaRPr lang="en-US" sz="2000" dirty="0">
              <a:latin typeface="Comic Sans MS"/>
              <a:cs typeface="Comic Sans MS"/>
            </a:endParaRPr>
          </a:p>
          <a:p>
            <a:pPr algn="just"/>
            <a:r>
              <a:rPr lang="en-US" sz="2000" dirty="0" smtClean="0">
                <a:latin typeface="Comic Sans MS"/>
                <a:cs typeface="Comic Sans MS"/>
              </a:rPr>
              <a:t>Comment Lucas </a:t>
            </a:r>
            <a:r>
              <a:rPr lang="en-US" sz="2000" dirty="0" err="1" smtClean="0">
                <a:latin typeface="Comic Sans MS"/>
                <a:cs typeface="Comic Sans MS"/>
              </a:rPr>
              <a:t>réagit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latin typeface="Comic Sans MS"/>
                <a:cs typeface="Comic Sans MS"/>
              </a:rPr>
              <a:t>à</a:t>
            </a:r>
            <a:r>
              <a:rPr lang="en-US" sz="2000" dirty="0" smtClean="0">
                <a:latin typeface="Comic Sans MS"/>
                <a:cs typeface="Comic Sans MS"/>
              </a:rPr>
              <a:t> son </a:t>
            </a:r>
            <a:r>
              <a:rPr lang="en-US" sz="2000" dirty="0" err="1" smtClean="0">
                <a:latin typeface="Comic Sans MS"/>
                <a:cs typeface="Comic Sans MS"/>
              </a:rPr>
              <a:t>sarcasme</a:t>
            </a:r>
            <a:r>
              <a:rPr lang="en-US" sz="2000" dirty="0" smtClean="0">
                <a:latin typeface="Comic Sans MS"/>
                <a:cs typeface="Comic Sans MS"/>
              </a:rPr>
              <a:t>?</a:t>
            </a:r>
          </a:p>
          <a:p>
            <a:pPr algn="just"/>
            <a:endParaRPr lang="en-US" sz="2000" i="1" dirty="0">
              <a:latin typeface="Comic Sans MS"/>
              <a:cs typeface="Comic Sans MS"/>
            </a:endParaRPr>
          </a:p>
          <a:p>
            <a:pPr algn="just"/>
            <a:r>
              <a:rPr lang="en-US" sz="2000" dirty="0" smtClean="0">
                <a:latin typeface="Comic Sans MS"/>
                <a:cs typeface="Comic Sans MS"/>
              </a:rPr>
              <a:t>Que nous </a:t>
            </a:r>
            <a:r>
              <a:rPr lang="en-US" sz="2000" dirty="0" err="1" smtClean="0">
                <a:latin typeface="Comic Sans MS"/>
                <a:cs typeface="Comic Sans MS"/>
              </a:rPr>
              <a:t>apprend</a:t>
            </a:r>
            <a:r>
              <a:rPr lang="en-US" sz="2000" dirty="0" smtClean="0">
                <a:latin typeface="Comic Sans MS"/>
                <a:cs typeface="Comic Sans MS"/>
              </a:rPr>
              <a:t> M. Marin </a:t>
            </a:r>
            <a:r>
              <a:rPr lang="en-US" sz="2000" dirty="0" err="1" smtClean="0">
                <a:latin typeface="Comic Sans MS"/>
                <a:cs typeface="Comic Sans MS"/>
              </a:rPr>
              <a:t>sur</a:t>
            </a:r>
            <a:r>
              <a:rPr lang="en-US" sz="2000" dirty="0" smtClean="0">
                <a:latin typeface="Comic Sans MS"/>
                <a:cs typeface="Comic Sans MS"/>
              </a:rPr>
              <a:t> les femmes SDF?</a:t>
            </a:r>
            <a:endParaRPr lang="en-US" sz="2000" dirty="0">
              <a:latin typeface="Comic Sans MS"/>
              <a:cs typeface="Comic Sans MS"/>
            </a:endParaRPr>
          </a:p>
          <a:p>
            <a:pPr algn="just"/>
            <a:endParaRPr lang="en-US" sz="20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algn="just"/>
            <a:r>
              <a:rPr lang="en-US" sz="2000" b="1" u="sng" dirty="0">
                <a:solidFill>
                  <a:srgbClr val="FF0000"/>
                </a:solidFill>
                <a:latin typeface="Comic Sans MS"/>
                <a:cs typeface="Comic Sans MS"/>
              </a:rPr>
              <a:t>Challenge:</a:t>
            </a:r>
            <a:r>
              <a:rPr lang="en-US" sz="20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GB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Aimerais-tu</a:t>
            </a:r>
            <a:r>
              <a:rPr lang="en-GB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GB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avoir</a:t>
            </a:r>
            <a:r>
              <a:rPr lang="en-GB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M. Marin </a:t>
            </a:r>
            <a:r>
              <a:rPr lang="en-GB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comme</a:t>
            </a:r>
            <a:r>
              <a:rPr lang="en-GB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GB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professeur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? </a:t>
            </a:r>
            <a:r>
              <a:rPr lang="en-US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Pourquoi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?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821177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9749" y="360264"/>
            <a:ext cx="8554720" cy="49244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5400" b="1" u="sng" dirty="0" smtClean="0">
                <a:latin typeface="Comic Sans MS"/>
                <a:cs typeface="Comic Sans MS"/>
              </a:rPr>
              <a:t>LOU</a:t>
            </a:r>
          </a:p>
          <a:p>
            <a:pPr algn="just"/>
            <a:endParaRPr lang="en-US" sz="2000" dirty="0">
              <a:latin typeface="Comic Sans MS"/>
              <a:cs typeface="Comic Sans MS"/>
            </a:endParaRPr>
          </a:p>
          <a:p>
            <a:pPr algn="just"/>
            <a:r>
              <a:rPr lang="en-US" sz="2000" dirty="0" smtClean="0">
                <a:latin typeface="Comic Sans MS"/>
                <a:cs typeface="Comic Sans MS"/>
              </a:rPr>
              <a:t>Comment </a:t>
            </a:r>
            <a:r>
              <a:rPr lang="en-US" sz="2000" dirty="0" err="1" smtClean="0">
                <a:latin typeface="Comic Sans MS"/>
                <a:cs typeface="Comic Sans MS"/>
              </a:rPr>
              <a:t>peut</a:t>
            </a:r>
            <a:r>
              <a:rPr lang="en-US" sz="2000" dirty="0" smtClean="0">
                <a:latin typeface="Comic Sans MS"/>
                <a:cs typeface="Comic Sans MS"/>
              </a:rPr>
              <a:t>-on </a:t>
            </a:r>
            <a:r>
              <a:rPr lang="en-US" sz="2000" dirty="0" err="1" smtClean="0">
                <a:latin typeface="Comic Sans MS"/>
                <a:cs typeface="Comic Sans MS"/>
              </a:rPr>
              <a:t>voir</a:t>
            </a:r>
            <a:r>
              <a:rPr lang="en-US" sz="2000" dirty="0" smtClean="0">
                <a:latin typeface="Comic Sans MS"/>
                <a:cs typeface="Comic Sans MS"/>
              </a:rPr>
              <a:t> que Lou </a:t>
            </a:r>
            <a:r>
              <a:rPr lang="en-US" sz="2000" dirty="0" err="1" smtClean="0">
                <a:latin typeface="Comic Sans MS"/>
                <a:cs typeface="Comic Sans MS"/>
              </a:rPr>
              <a:t>est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latin typeface="Comic Sans MS"/>
                <a:cs typeface="Comic Sans MS"/>
              </a:rPr>
              <a:t>très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latin typeface="Comic Sans MS"/>
                <a:cs typeface="Comic Sans MS"/>
              </a:rPr>
              <a:t>timide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latin typeface="Comic Sans MS"/>
                <a:cs typeface="Comic Sans MS"/>
              </a:rPr>
              <a:t>dans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latin typeface="Comic Sans MS"/>
                <a:cs typeface="Comic Sans MS"/>
              </a:rPr>
              <a:t>ce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latin typeface="Comic Sans MS"/>
                <a:cs typeface="Comic Sans MS"/>
              </a:rPr>
              <a:t>chapitre</a:t>
            </a:r>
            <a:r>
              <a:rPr lang="en-US" sz="2000" dirty="0" smtClean="0">
                <a:latin typeface="Comic Sans MS"/>
                <a:cs typeface="Comic Sans MS"/>
              </a:rPr>
              <a:t>? </a:t>
            </a:r>
          </a:p>
          <a:p>
            <a:pPr algn="just"/>
            <a:endParaRPr lang="en-US" sz="2000" dirty="0">
              <a:latin typeface="Comic Sans MS"/>
              <a:cs typeface="Comic Sans MS"/>
            </a:endParaRPr>
          </a:p>
          <a:p>
            <a:pPr algn="just"/>
            <a:r>
              <a:rPr lang="en-US" sz="2000" dirty="0" err="1" smtClean="0">
                <a:latin typeface="Comic Sans MS"/>
                <a:cs typeface="Comic Sans MS"/>
              </a:rPr>
              <a:t>Qu’est-ce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latin typeface="Comic Sans MS"/>
                <a:cs typeface="Comic Sans MS"/>
              </a:rPr>
              <a:t>qu’elle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latin typeface="Comic Sans MS"/>
                <a:cs typeface="Comic Sans MS"/>
              </a:rPr>
              <a:t>porte</a:t>
            </a:r>
            <a:r>
              <a:rPr lang="en-US" sz="2000" dirty="0" smtClean="0">
                <a:latin typeface="Comic Sans MS"/>
                <a:cs typeface="Comic Sans MS"/>
              </a:rPr>
              <a:t>? En quoi </a:t>
            </a:r>
            <a:r>
              <a:rPr lang="en-US" sz="2000" dirty="0" err="1" smtClean="0">
                <a:latin typeface="Comic Sans MS"/>
                <a:cs typeface="Comic Sans MS"/>
              </a:rPr>
              <a:t>est-elle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latin typeface="Comic Sans MS"/>
                <a:cs typeface="Comic Sans MS"/>
              </a:rPr>
              <a:t>différente</a:t>
            </a:r>
            <a:r>
              <a:rPr lang="en-US" sz="2000" dirty="0" smtClean="0">
                <a:latin typeface="Comic Sans MS"/>
                <a:cs typeface="Comic Sans MS"/>
              </a:rPr>
              <a:t> des </a:t>
            </a:r>
            <a:r>
              <a:rPr lang="en-US" sz="2000" dirty="0" err="1" smtClean="0">
                <a:latin typeface="Comic Sans MS"/>
                <a:cs typeface="Comic Sans MS"/>
              </a:rPr>
              <a:t>autres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latin typeface="Comic Sans MS"/>
                <a:cs typeface="Comic Sans MS"/>
              </a:rPr>
              <a:t>filles</a:t>
            </a:r>
            <a:r>
              <a:rPr lang="en-US" sz="2000" dirty="0" smtClean="0">
                <a:latin typeface="Comic Sans MS"/>
                <a:cs typeface="Comic Sans MS"/>
              </a:rPr>
              <a:t> au </a:t>
            </a:r>
            <a:r>
              <a:rPr lang="en-US" sz="2000" dirty="0" err="1" smtClean="0">
                <a:latin typeface="Comic Sans MS"/>
                <a:cs typeface="Comic Sans MS"/>
              </a:rPr>
              <a:t>niveau</a:t>
            </a:r>
            <a:r>
              <a:rPr lang="en-US" sz="2000" dirty="0" smtClean="0">
                <a:latin typeface="Comic Sans MS"/>
                <a:cs typeface="Comic Sans MS"/>
              </a:rPr>
              <a:t> de son style? De </a:t>
            </a:r>
            <a:r>
              <a:rPr lang="en-US" sz="2000" dirty="0" err="1" smtClean="0">
                <a:latin typeface="Comic Sans MS"/>
                <a:cs typeface="Comic Sans MS"/>
              </a:rPr>
              <a:t>sa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latin typeface="Comic Sans MS"/>
                <a:cs typeface="Comic Sans MS"/>
              </a:rPr>
              <a:t>personnalité</a:t>
            </a:r>
            <a:r>
              <a:rPr lang="en-US" sz="2000" dirty="0" smtClean="0">
                <a:latin typeface="Comic Sans MS"/>
                <a:cs typeface="Comic Sans MS"/>
              </a:rPr>
              <a:t>?</a:t>
            </a:r>
          </a:p>
          <a:p>
            <a:pPr algn="just"/>
            <a:endParaRPr lang="en-US" sz="2000" dirty="0">
              <a:latin typeface="Comic Sans MS"/>
              <a:cs typeface="Comic Sans MS"/>
            </a:endParaRPr>
          </a:p>
          <a:p>
            <a:pPr algn="just"/>
            <a:r>
              <a:rPr lang="en-US" sz="2000" dirty="0" err="1" smtClean="0">
                <a:latin typeface="Comic Sans MS"/>
                <a:cs typeface="Comic Sans MS"/>
              </a:rPr>
              <a:t>Pourquoi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latin typeface="Comic Sans MS"/>
                <a:cs typeface="Comic Sans MS"/>
              </a:rPr>
              <a:t>est-ce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latin typeface="Comic Sans MS"/>
                <a:cs typeface="Comic Sans MS"/>
              </a:rPr>
              <a:t>que</a:t>
            </a:r>
            <a:r>
              <a:rPr lang="en-US" sz="2000" dirty="0" smtClean="0">
                <a:latin typeface="Comic Sans MS"/>
                <a:cs typeface="Comic Sans MS"/>
              </a:rPr>
              <a:t> Lou </a:t>
            </a:r>
            <a:r>
              <a:rPr lang="en-US" sz="2000" dirty="0" err="1" smtClean="0">
                <a:latin typeface="Comic Sans MS"/>
                <a:cs typeface="Comic Sans MS"/>
              </a:rPr>
              <a:t>est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latin typeface="Comic Sans MS"/>
                <a:cs typeface="Comic Sans MS"/>
              </a:rPr>
              <a:t>toute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latin typeface="Comic Sans MS"/>
                <a:cs typeface="Comic Sans MS"/>
              </a:rPr>
              <a:t>seule</a:t>
            </a:r>
            <a:r>
              <a:rPr lang="en-US" sz="2000" dirty="0" smtClean="0">
                <a:latin typeface="Comic Sans MS"/>
                <a:cs typeface="Comic Sans MS"/>
              </a:rPr>
              <a:t> pendant la </a:t>
            </a:r>
            <a:r>
              <a:rPr lang="en-US" sz="2000" dirty="0" err="1" smtClean="0">
                <a:latin typeface="Comic Sans MS"/>
                <a:cs typeface="Comic Sans MS"/>
              </a:rPr>
              <a:t>récré</a:t>
            </a:r>
            <a:r>
              <a:rPr lang="en-US" sz="2000" dirty="0" smtClean="0">
                <a:latin typeface="Comic Sans MS"/>
                <a:cs typeface="Comic Sans MS"/>
              </a:rPr>
              <a:t>? </a:t>
            </a:r>
          </a:p>
          <a:p>
            <a:pPr algn="just"/>
            <a:endParaRPr lang="en-US" sz="2000" dirty="0">
              <a:latin typeface="Comic Sans MS"/>
              <a:cs typeface="Comic Sans MS"/>
            </a:endParaRPr>
          </a:p>
          <a:p>
            <a:pPr algn="just"/>
            <a:r>
              <a:rPr lang="en-US" sz="2000" dirty="0" err="1" smtClean="0">
                <a:latin typeface="Comic Sans MS"/>
                <a:cs typeface="Comic Sans MS"/>
              </a:rPr>
              <a:t>Pourquoi</a:t>
            </a:r>
            <a:r>
              <a:rPr lang="en-US" sz="2000" dirty="0" smtClean="0">
                <a:latin typeface="Comic Sans MS"/>
                <a:cs typeface="Comic Sans MS"/>
              </a:rPr>
              <a:t> Lou </a:t>
            </a:r>
            <a:r>
              <a:rPr lang="en-US" sz="2000" dirty="0" err="1" smtClean="0">
                <a:latin typeface="Comic Sans MS"/>
                <a:cs typeface="Comic Sans MS"/>
              </a:rPr>
              <a:t>n’est-elle</a:t>
            </a:r>
            <a:r>
              <a:rPr lang="en-US" sz="2000" dirty="0" smtClean="0">
                <a:latin typeface="Comic Sans MS"/>
                <a:cs typeface="Comic Sans MS"/>
              </a:rPr>
              <a:t> pas </a:t>
            </a:r>
            <a:r>
              <a:rPr lang="en-US" sz="2000" dirty="0" err="1" smtClean="0">
                <a:latin typeface="Comic Sans MS"/>
                <a:cs typeface="Comic Sans MS"/>
              </a:rPr>
              <a:t>allée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latin typeface="Comic Sans MS"/>
                <a:cs typeface="Comic Sans MS"/>
              </a:rPr>
              <a:t>à</a:t>
            </a:r>
            <a:r>
              <a:rPr lang="en-US" sz="2000" dirty="0" smtClean="0">
                <a:latin typeface="Comic Sans MS"/>
                <a:cs typeface="Comic Sans MS"/>
              </a:rPr>
              <a:t> la fête de </a:t>
            </a:r>
            <a:r>
              <a:rPr lang="en-US" sz="2000" dirty="0" err="1" smtClean="0">
                <a:latin typeface="Comic Sans MS"/>
                <a:cs typeface="Comic Sans MS"/>
              </a:rPr>
              <a:t>Léa</a:t>
            </a:r>
            <a:r>
              <a:rPr lang="en-US" sz="2000" dirty="0" smtClean="0">
                <a:latin typeface="Comic Sans MS"/>
                <a:cs typeface="Comic Sans MS"/>
              </a:rPr>
              <a:t>? </a:t>
            </a:r>
            <a:r>
              <a:rPr lang="en-US" sz="2000" dirty="0" err="1" smtClean="0">
                <a:latin typeface="Comic Sans MS"/>
                <a:cs typeface="Comic Sans MS"/>
              </a:rPr>
              <a:t>Pourquoi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latin typeface="Comic Sans MS"/>
                <a:cs typeface="Comic Sans MS"/>
              </a:rPr>
              <a:t>elle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latin typeface="Comic Sans MS"/>
                <a:cs typeface="Comic Sans MS"/>
              </a:rPr>
              <a:t>voulait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latin typeface="Comic Sans MS"/>
                <a:cs typeface="Comic Sans MS"/>
              </a:rPr>
              <a:t>pleurer</a:t>
            </a:r>
            <a:r>
              <a:rPr lang="en-US" sz="2000" dirty="0" smtClean="0">
                <a:latin typeface="Comic Sans MS"/>
                <a:cs typeface="Comic Sans MS"/>
              </a:rPr>
              <a:t>?</a:t>
            </a:r>
          </a:p>
          <a:p>
            <a:pPr algn="just"/>
            <a:endParaRPr lang="en-US" sz="2000" dirty="0">
              <a:latin typeface="Comic Sans MS"/>
              <a:cs typeface="Comic Sans MS"/>
            </a:endParaRPr>
          </a:p>
          <a:p>
            <a:pPr algn="just"/>
            <a:r>
              <a:rPr lang="en-US" sz="2000" dirty="0" smtClean="0">
                <a:latin typeface="Comic Sans MS"/>
                <a:cs typeface="Comic Sans MS"/>
              </a:rPr>
              <a:t>A quoi </a:t>
            </a:r>
            <a:r>
              <a:rPr lang="en-US" sz="2000" dirty="0" err="1" smtClean="0">
                <a:latin typeface="Comic Sans MS"/>
                <a:cs typeface="Comic Sans MS"/>
              </a:rPr>
              <a:t>est-ce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latin typeface="Comic Sans MS"/>
                <a:cs typeface="Comic Sans MS"/>
              </a:rPr>
              <a:t>que</a:t>
            </a:r>
            <a:r>
              <a:rPr lang="en-US" sz="2000" dirty="0" smtClean="0">
                <a:latin typeface="Comic Sans MS"/>
                <a:cs typeface="Comic Sans MS"/>
              </a:rPr>
              <a:t> la </a:t>
            </a:r>
            <a:r>
              <a:rPr lang="en-US" sz="2000" dirty="0" err="1" smtClean="0">
                <a:latin typeface="Comic Sans MS"/>
                <a:cs typeface="Comic Sans MS"/>
              </a:rPr>
              <a:t>psychologue</a:t>
            </a:r>
            <a:r>
              <a:rPr lang="en-US" sz="2000" dirty="0" smtClean="0">
                <a:latin typeface="Comic Sans MS"/>
                <a:cs typeface="Comic Sans MS"/>
              </a:rPr>
              <a:t> compare Lou? </a:t>
            </a:r>
          </a:p>
          <a:p>
            <a:pPr algn="just"/>
            <a:endParaRPr lang="en-US" sz="20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694936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4320" y="836712"/>
            <a:ext cx="8554720" cy="4401205"/>
          </a:xfrm>
          <a:prstGeom prst="rect">
            <a:avLst/>
          </a:prstGeom>
          <a:solidFill>
            <a:schemeClr val="accent1">
              <a:lumMod val="20000"/>
              <a:lumOff val="80000"/>
              <a:alpha val="95000"/>
            </a:schemeClr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just"/>
            <a:r>
              <a:rPr lang="en-US" sz="2000" b="1" u="sng" dirty="0" smtClean="0">
                <a:solidFill>
                  <a:srgbClr val="FF0000"/>
                </a:solidFill>
                <a:latin typeface="Comic Sans MS"/>
                <a:cs typeface="Comic Sans MS"/>
              </a:rPr>
              <a:t>Challenges: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</a:p>
          <a:p>
            <a:pPr algn="just"/>
            <a:r>
              <a:rPr lang="en-GB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Relève</a:t>
            </a:r>
            <a:r>
              <a:rPr lang="en-GB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GB" sz="2000" dirty="0">
                <a:solidFill>
                  <a:srgbClr val="FF0000"/>
                </a:solidFill>
                <a:latin typeface="Comic Sans MS"/>
                <a:cs typeface="Comic Sans MS"/>
              </a:rPr>
              <a:t>le </a:t>
            </a:r>
            <a:r>
              <a:rPr lang="en-GB" sz="2000" dirty="0" err="1">
                <a:solidFill>
                  <a:srgbClr val="FF0000"/>
                </a:solidFill>
                <a:latin typeface="Comic Sans MS"/>
                <a:cs typeface="Comic Sans MS"/>
              </a:rPr>
              <a:t>vocabulaire</a:t>
            </a:r>
            <a:r>
              <a:rPr lang="en-GB" sz="20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GB" sz="2000" dirty="0" err="1">
                <a:solidFill>
                  <a:srgbClr val="FF0000"/>
                </a:solidFill>
                <a:latin typeface="Comic Sans MS"/>
                <a:cs typeface="Comic Sans MS"/>
              </a:rPr>
              <a:t>lié</a:t>
            </a:r>
            <a:r>
              <a:rPr lang="en-GB" sz="2000" dirty="0">
                <a:solidFill>
                  <a:srgbClr val="FF0000"/>
                </a:solidFill>
                <a:latin typeface="Comic Sans MS"/>
                <a:cs typeface="Comic Sans MS"/>
              </a:rPr>
              <a:t> à la </a:t>
            </a:r>
            <a:r>
              <a:rPr lang="en-GB" sz="2000" dirty="0" err="1">
                <a:solidFill>
                  <a:srgbClr val="FF0000"/>
                </a:solidFill>
                <a:latin typeface="Comic Sans MS"/>
                <a:cs typeface="Comic Sans MS"/>
              </a:rPr>
              <a:t>médecine</a:t>
            </a:r>
            <a:r>
              <a:rPr lang="en-GB" sz="2000" dirty="0">
                <a:solidFill>
                  <a:srgbClr val="FF0000"/>
                </a:solidFill>
                <a:latin typeface="Comic Sans MS"/>
                <a:cs typeface="Comic Sans MS"/>
              </a:rPr>
              <a:t> et </a:t>
            </a:r>
            <a:r>
              <a:rPr lang="en-GB" sz="2000" dirty="0" err="1">
                <a:solidFill>
                  <a:srgbClr val="FF0000"/>
                </a:solidFill>
                <a:latin typeface="Comic Sans MS"/>
                <a:cs typeface="Comic Sans MS"/>
              </a:rPr>
              <a:t>utilisé</a:t>
            </a:r>
            <a:r>
              <a:rPr lang="en-GB" sz="2000" dirty="0">
                <a:solidFill>
                  <a:srgbClr val="FF0000"/>
                </a:solidFill>
                <a:latin typeface="Comic Sans MS"/>
                <a:cs typeface="Comic Sans MS"/>
              </a:rPr>
              <a:t> par Lou? </a:t>
            </a:r>
            <a:r>
              <a:rPr lang="en-GB" sz="2000" dirty="0" err="1">
                <a:solidFill>
                  <a:srgbClr val="FF0000"/>
                </a:solidFill>
                <a:latin typeface="Comic Sans MS"/>
                <a:cs typeface="Comic Sans MS"/>
              </a:rPr>
              <a:t>Pourquoi</a:t>
            </a:r>
            <a:r>
              <a:rPr lang="en-GB" sz="20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GB" sz="2000" dirty="0" err="1">
                <a:solidFill>
                  <a:srgbClr val="FF0000"/>
                </a:solidFill>
                <a:latin typeface="Comic Sans MS"/>
                <a:cs typeface="Comic Sans MS"/>
              </a:rPr>
              <a:t>elle</a:t>
            </a:r>
            <a:r>
              <a:rPr lang="en-GB" sz="2000" dirty="0">
                <a:solidFill>
                  <a:srgbClr val="FF0000"/>
                </a:solidFill>
                <a:latin typeface="Comic Sans MS"/>
                <a:cs typeface="Comic Sans MS"/>
              </a:rPr>
              <a:t> utilise </a:t>
            </a:r>
            <a:r>
              <a:rPr lang="en-GB" sz="2000" dirty="0" err="1">
                <a:solidFill>
                  <a:srgbClr val="FF0000"/>
                </a:solidFill>
                <a:latin typeface="Comic Sans MS"/>
                <a:cs typeface="Comic Sans MS"/>
              </a:rPr>
              <a:t>ce</a:t>
            </a:r>
            <a:r>
              <a:rPr lang="en-GB" sz="20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GB" sz="2000" dirty="0" err="1">
                <a:solidFill>
                  <a:srgbClr val="FF0000"/>
                </a:solidFill>
                <a:latin typeface="Comic Sans MS"/>
                <a:cs typeface="Comic Sans MS"/>
              </a:rPr>
              <a:t>vocabulaire</a:t>
            </a:r>
            <a:r>
              <a:rPr lang="en-GB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?</a:t>
            </a:r>
          </a:p>
          <a:p>
            <a:pPr algn="just"/>
            <a:endParaRPr lang="en-GB" sz="20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/>
            <a:endParaRPr lang="en-GB" sz="2000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/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/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Que</a:t>
            </a:r>
            <a:r>
              <a:rPr lang="en-GB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GB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pensez-vous</a:t>
            </a:r>
            <a:r>
              <a:rPr lang="en-GB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des descriptions </a:t>
            </a:r>
            <a:r>
              <a:rPr lang="en-GB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faites</a:t>
            </a:r>
            <a:r>
              <a:rPr lang="en-GB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et du ton </a:t>
            </a:r>
            <a:r>
              <a:rPr lang="en-GB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utilisé</a:t>
            </a:r>
            <a:r>
              <a:rPr lang="en-GB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par </a:t>
            </a:r>
            <a:r>
              <a:rPr lang="en-GB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l’auteur</a:t>
            </a:r>
            <a:r>
              <a:rPr lang="en-GB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GB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dans</a:t>
            </a:r>
            <a:r>
              <a:rPr lang="en-GB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GB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ce</a:t>
            </a:r>
            <a:r>
              <a:rPr lang="en-GB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GB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chapitre</a:t>
            </a:r>
            <a:r>
              <a:rPr lang="en-GB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?</a:t>
            </a:r>
          </a:p>
          <a:p>
            <a:pPr algn="just"/>
            <a:endParaRPr lang="en-GB" sz="20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/>
            <a:endParaRPr lang="en-GB" sz="2000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/>
            <a:endParaRPr lang="en-GB" sz="20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/>
            <a:endParaRPr lang="en-GB" sz="2000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/>
            <a:endParaRPr lang="en-GB" sz="20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/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01631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Travail </a:t>
            </a:r>
            <a:r>
              <a:rPr lang="en-GB" smtClean="0"/>
              <a:t>par table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Speaking card game</a:t>
            </a:r>
          </a:p>
          <a:p>
            <a:r>
              <a:rPr lang="en-GB" dirty="0" smtClean="0"/>
              <a:t>Citations </a:t>
            </a:r>
            <a:r>
              <a:rPr lang="en-GB" dirty="0" err="1" smtClean="0"/>
              <a:t>importantes</a:t>
            </a:r>
            <a:r>
              <a:rPr lang="en-GB" dirty="0" smtClean="0"/>
              <a:t> des </a:t>
            </a:r>
            <a:r>
              <a:rPr lang="en-GB" dirty="0" err="1" smtClean="0"/>
              <a:t>chapitres</a:t>
            </a:r>
            <a:r>
              <a:rPr lang="en-GB" dirty="0" smtClean="0"/>
              <a:t> 1 à 5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6595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 dirty="0" smtClean="0"/>
              <a:t>Devoirs pour les </a:t>
            </a:r>
            <a:r>
              <a:rPr lang="en-GB" dirty="0" err="1" smtClean="0"/>
              <a:t>grandes</a:t>
            </a:r>
            <a:r>
              <a:rPr lang="en-GB" dirty="0" smtClean="0"/>
              <a:t> </a:t>
            </a:r>
            <a:r>
              <a:rPr lang="en-GB" dirty="0" err="1" smtClean="0"/>
              <a:t>vacances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546" y="1556792"/>
            <a:ext cx="8435280" cy="4925144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Lire </a:t>
            </a:r>
            <a:r>
              <a:rPr lang="en-GB" u="sng" dirty="0" smtClean="0"/>
              <a:t>tout</a:t>
            </a:r>
            <a:r>
              <a:rPr lang="en-GB" dirty="0" smtClean="0"/>
              <a:t> le livre No et </a:t>
            </a:r>
            <a:r>
              <a:rPr lang="en-GB" dirty="0" err="1" smtClean="0"/>
              <a:t>Moi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Timeline </a:t>
            </a:r>
            <a:r>
              <a:rPr lang="en-GB" u="sng" dirty="0" smtClean="0"/>
              <a:t>per </a:t>
            </a:r>
            <a:r>
              <a:rPr lang="en-GB" u="sng" dirty="0" smtClean="0"/>
              <a:t>chapter </a:t>
            </a:r>
            <a:r>
              <a:rPr lang="en-GB" dirty="0" smtClean="0"/>
              <a:t>– choose an appropriate title for each chapter.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Make </a:t>
            </a:r>
            <a:r>
              <a:rPr lang="en-GB" dirty="0" smtClean="0"/>
              <a:t>your </a:t>
            </a:r>
            <a:r>
              <a:rPr lang="en-GB" dirty="0" smtClean="0"/>
              <a:t>list of </a:t>
            </a:r>
            <a:r>
              <a:rPr lang="en-GB" u="sng" dirty="0" smtClean="0"/>
              <a:t>essential</a:t>
            </a:r>
            <a:r>
              <a:rPr lang="en-GB" dirty="0" smtClean="0"/>
              <a:t> vocabulary of the book and learn </a:t>
            </a:r>
            <a:r>
              <a:rPr lang="en-GB" dirty="0" smtClean="0"/>
              <a:t>it.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Finish </a:t>
            </a:r>
            <a:r>
              <a:rPr lang="en-GB" i="1" dirty="0" smtClean="0"/>
              <a:t>IR</a:t>
            </a:r>
            <a:r>
              <a:rPr lang="en-GB" dirty="0" smtClean="0"/>
              <a:t>P research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Revise </a:t>
            </a:r>
            <a:r>
              <a:rPr lang="en-GB" u="sng" dirty="0" smtClean="0"/>
              <a:t>grammar</a:t>
            </a:r>
            <a:r>
              <a:rPr lang="en-GB" dirty="0" smtClean="0"/>
              <a:t> (especially tenses and pronouns)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Revisit </a:t>
            </a:r>
            <a:r>
              <a:rPr lang="en-GB" dirty="0" smtClean="0"/>
              <a:t>vocabulary learnt this year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65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3F7CF89D0DA24182D8BD5910AD89F4" ma:contentTypeVersion="1" ma:contentTypeDescription="Create a new document." ma:contentTypeScope="" ma:versionID="567ae329f6d48215cd46cf3b313343d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3C5230-3448-4830-AA1E-D34DDA3A951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BAE396-89A5-49C8-ADE3-46A45E09496D}">
  <ds:schemaRefs>
    <ds:schemaRef ds:uri="http://purl.org/dc/elements/1.1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schemas.microsoft.com/sharepoint/v3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3C26B69A-A5BF-4A67-ACB0-103C19B480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355</Words>
  <Application>Microsoft Office PowerPoint</Application>
  <PresentationFormat>On-screen Show (4:3)</PresentationFormat>
  <Paragraphs>65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Comic Sans MS</vt:lpstr>
      <vt:lpstr>Office Theme</vt:lpstr>
      <vt:lpstr>Devoirs pour les grandes vacances</vt:lpstr>
      <vt:lpstr>PowerPoint Presentation</vt:lpstr>
      <vt:lpstr>PowerPoint Presentation</vt:lpstr>
      <vt:lpstr>PowerPoint Presentation</vt:lpstr>
      <vt:lpstr>PowerPoint Presentation</vt:lpstr>
      <vt:lpstr>Travail par table</vt:lpstr>
      <vt:lpstr>Devoirs pour les grandes vacances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Elodie Pierre</dc:creator>
  <cp:lastModifiedBy>Françoise Marteel</cp:lastModifiedBy>
  <cp:revision>15</cp:revision>
  <dcterms:created xsi:type="dcterms:W3CDTF">2017-05-25T09:13:20Z</dcterms:created>
  <dcterms:modified xsi:type="dcterms:W3CDTF">2017-07-11T11:58:16Z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0x010100793F7CF89D0DA24182D8BD5910AD89F4</vt:lpwstr>
  </property>
</Properties>
</file>