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8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51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671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01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64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26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03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68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076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35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4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24924-8F3F-4648-AC25-342FEB455E3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1CD5E-9F4F-4B04-8042-A0976DDCE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62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41" y="620688"/>
            <a:ext cx="8785478" cy="5541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78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60648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3</a:t>
            </a:r>
            <a:r>
              <a:rPr lang="en-GB" dirty="0"/>
              <a:t> 	</a:t>
            </a:r>
            <a:r>
              <a:rPr lang="fr-FR" sz="5400" dirty="0"/>
              <a:t>1  Il marche tout droit.</a:t>
            </a:r>
            <a:endParaRPr lang="en-GB" sz="5400" dirty="0"/>
          </a:p>
          <a:p>
            <a:r>
              <a:rPr lang="fr-FR" sz="5400" dirty="0"/>
              <a:t>	2  Le sac pèse très lourd.</a:t>
            </a:r>
            <a:endParaRPr lang="en-GB" sz="5400" dirty="0"/>
          </a:p>
          <a:p>
            <a:r>
              <a:rPr lang="fr-FR" sz="5400" dirty="0"/>
              <a:t>	3  Le prof parle toujours tout bas. </a:t>
            </a:r>
            <a:endParaRPr lang="en-GB" sz="5400" dirty="0"/>
          </a:p>
          <a:p>
            <a:r>
              <a:rPr lang="fr-FR" sz="5400" dirty="0"/>
              <a:t>	4  Il travaille dur au lycée.</a:t>
            </a:r>
            <a:endParaRPr lang="en-GB" sz="5400" dirty="0"/>
          </a:p>
          <a:p>
            <a:r>
              <a:rPr lang="fr-FR" sz="5400" dirty="0"/>
              <a:t>	5  Ça sent très mauvais.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391736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</Words>
  <Application>Microsoft Office PowerPoint</Application>
  <PresentationFormat>On-screen Show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Françoise Marteel</dc:creator>
  <cp:lastModifiedBy>Françoise Marteel</cp:lastModifiedBy>
  <cp:revision>1</cp:revision>
  <dcterms:created xsi:type="dcterms:W3CDTF">2015-03-25T10:28:29Z</dcterms:created>
  <dcterms:modified xsi:type="dcterms:W3CDTF">2015-03-25T10:30:34Z</dcterms:modified>
</cp:coreProperties>
</file>