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59" r:id="rId6"/>
    <p:sldId id="261" r:id="rId7"/>
    <p:sldId id="262" r:id="rId8"/>
    <p:sldId id="260" r:id="rId9"/>
    <p:sldId id="263" r:id="rId10"/>
    <p:sldId id="264" r:id="rId11"/>
    <p:sldId id="256" r:id="rId12"/>
    <p:sldId id="257" r:id="rId13"/>
    <p:sldId id="265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5" d="100"/>
          <a:sy n="65" d="100"/>
        </p:scale>
        <p:origin x="5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7F009F-F5A0-48B7-98F2-90AA2D812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4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F009F-F5A0-48B7-98F2-90AA2D81219D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33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114418-41C4-4687-A1D3-056011B77029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806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19447C-C0FB-4317-9919-9ED820F50B1E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92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04A5-7681-467F-8766-7752733F7D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7B45A-3D29-482F-855C-78424C180F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2E9D-0310-44BC-8865-0D0DA451B5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CA1D-A107-4BE5-9B63-F950893E6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62B7A-D741-41F4-B8EC-ECC263473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EA11-3958-481C-8EB1-7E0F9D7AB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EB99-44BD-484C-8787-1541D050BF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2406C-9AB2-473B-BD2A-37669177D2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12B4-6E6E-4FD0-AB56-012F78F0E7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4E4B-2FDD-41FE-8EB6-177F7A92AF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EA6D-C879-49BE-9806-4CF24FC278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66CD-5263-4089-985E-8383674BB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5F713B-C2EF-4E9C-A520-5384F27B7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620688"/>
            <a:ext cx="7571303" cy="341632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 pronoms </a:t>
            </a:r>
            <a:r>
              <a:rPr lang="en-US" sz="5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indéfinis</a:t>
            </a:r>
            <a:endParaRPr lang="en-US" sz="5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(indefinite pronouns</a:t>
            </a: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7" descr="teacherboar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21088"/>
            <a:ext cx="194630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votre</a:t>
            </a:r>
            <a:r>
              <a:rPr lang="en-GB" dirty="0" smtClean="0"/>
              <a:t> tour</a:t>
            </a:r>
            <a:br>
              <a:rPr lang="en-GB" dirty="0" smtClean="0"/>
            </a:br>
            <a:r>
              <a:rPr lang="en-GB" dirty="0" smtClean="0"/>
              <a:t>Heinemann p.33 - </a:t>
            </a:r>
            <a:r>
              <a:rPr lang="en-GB" dirty="0" err="1" smtClean="0"/>
              <a:t>exs</a:t>
            </a:r>
            <a:r>
              <a:rPr lang="en-GB" dirty="0" smtClean="0"/>
              <a:t> 3a/ 3b / 4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924944"/>
            <a:ext cx="2523963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8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8072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800" b="1" i="1" dirty="0" smtClean="0"/>
              <a:t>  </a:t>
            </a:r>
            <a:r>
              <a:rPr lang="en-GB" sz="4800" b="1" i="1" dirty="0" smtClean="0">
                <a:solidFill>
                  <a:srgbClr val="FF0000"/>
                </a:solidFill>
              </a:rPr>
              <a:t>Indefinite pronouns </a:t>
            </a:r>
            <a:r>
              <a:rPr lang="en-GB" sz="4800" dirty="0" smtClean="0"/>
              <a:t>are</a:t>
            </a:r>
          </a:p>
          <a:p>
            <a:r>
              <a:rPr lang="en-GB" sz="4800" dirty="0" smtClean="0"/>
              <a:t>   used instead of nouns.</a:t>
            </a:r>
          </a:p>
          <a:p>
            <a:pPr>
              <a:buFont typeface="Wingdings" pitchFamily="2" charset="2"/>
              <a:buChar char="Ø"/>
            </a:pPr>
            <a:r>
              <a:rPr lang="en-GB" sz="4800" dirty="0" smtClean="0"/>
              <a:t>They can be the </a:t>
            </a:r>
            <a:r>
              <a:rPr lang="en-GB" sz="4800" b="1" i="1" dirty="0" smtClean="0">
                <a:solidFill>
                  <a:srgbClr val="FF0000"/>
                </a:solidFill>
              </a:rPr>
              <a:t>subject</a:t>
            </a:r>
            <a:r>
              <a:rPr lang="en-GB" sz="4800" dirty="0" smtClean="0"/>
              <a:t> or</a:t>
            </a:r>
          </a:p>
          <a:p>
            <a:r>
              <a:rPr lang="en-GB" sz="4800" dirty="0"/>
              <a:t> </a:t>
            </a:r>
            <a:r>
              <a:rPr lang="en-GB" sz="4800" dirty="0" smtClean="0"/>
              <a:t>  the </a:t>
            </a:r>
            <a:r>
              <a:rPr lang="en-GB" sz="4800" b="1" i="1" dirty="0" smtClean="0">
                <a:solidFill>
                  <a:srgbClr val="FF0000"/>
                </a:solidFill>
              </a:rPr>
              <a:t>object</a:t>
            </a:r>
            <a:r>
              <a:rPr lang="en-GB" sz="4800" dirty="0" smtClean="0"/>
              <a:t> of a sentence.</a:t>
            </a:r>
          </a:p>
          <a:p>
            <a:pPr>
              <a:buFont typeface="Wingdings" pitchFamily="2" charset="2"/>
              <a:buChar char="Ø"/>
            </a:pPr>
            <a:r>
              <a:rPr lang="en-GB" sz="4800" dirty="0" smtClean="0"/>
              <a:t>They refer to people or</a:t>
            </a:r>
          </a:p>
          <a:p>
            <a:r>
              <a:rPr lang="en-GB" sz="4800" dirty="0"/>
              <a:t> </a:t>
            </a:r>
            <a:r>
              <a:rPr lang="en-GB" sz="4800" dirty="0" smtClean="0"/>
              <a:t>  things that are </a:t>
            </a:r>
            <a:r>
              <a:rPr lang="en-GB" sz="4800" b="1" i="1" dirty="0" smtClean="0">
                <a:solidFill>
                  <a:srgbClr val="FF0000"/>
                </a:solidFill>
              </a:rPr>
              <a:t>not specified</a:t>
            </a:r>
            <a:endParaRPr lang="en-GB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sz="3200" smtClean="0"/>
              <a:t>Fais correspondre sur ta feuille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179512" y="1340768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something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3848" y="112474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several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56176" y="1340768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somewhere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11960" y="213285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nowhere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99592" y="213285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nothing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40152" y="5661248"/>
            <a:ext cx="273630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 one, nobody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67744" y="2996952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96136" y="292494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anything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3528" y="364502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one, they, you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91880" y="3789040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anybody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28184" y="393305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anywhere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3528" y="5013176"/>
            <a:ext cx="29523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anyone, whoever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55976" y="4797152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everybody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43808" y="5877272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someone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sz="3200" smtClean="0"/>
              <a:t>Fais correspondre sur ta feuille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395536" y="1916832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each 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31840" y="1700808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28184" y="184482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some, a few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285293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some, certain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3568" y="3140968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one, one of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7544" y="4509120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another 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5856" y="429309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others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28184" y="400506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other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4088" y="5229200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others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71800" y="5877272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41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99505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invariable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variable</a:t>
                      </a:r>
                      <a:r>
                        <a:rPr lang="en-GB" baseline="0" dirty="0" smtClean="0"/>
                        <a:t> form</a:t>
                      </a:r>
                      <a:endParaRPr lang="en-GB" dirty="0"/>
                    </a:p>
                  </a:txBody>
                  <a:tcPr/>
                </a:tc>
              </a:tr>
              <a:tr h="54381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on </a:t>
                      </a:r>
                      <a:r>
                        <a:rPr lang="en-GB" dirty="0" smtClean="0"/>
                        <a:t>                           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i="1" dirty="0" smtClean="0"/>
                        <a:t>one / they / you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tous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toutes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           </a:t>
                      </a:r>
                      <a:r>
                        <a:rPr lang="en-GB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i="1" dirty="0" smtClean="0"/>
                        <a:t>all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smtClean="0">
                          <a:solidFill>
                            <a:srgbClr val="FF0000"/>
                          </a:solidFill>
                        </a:rPr>
                        <a:t>tout</a:t>
                      </a:r>
                      <a:r>
                        <a:rPr lang="en-GB" baseline="0" smtClean="0"/>
                        <a:t>                           </a:t>
                      </a:r>
                      <a:r>
                        <a:rPr lang="en-GB" i="1" baseline="0" dirty="0" smtClean="0"/>
                        <a:t>all </a:t>
                      </a:r>
                      <a:r>
                        <a:rPr lang="en-GB" baseline="0" dirty="0" smtClean="0"/>
                        <a:t>          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chacun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(e) (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d’entre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nous)         </a:t>
                      </a:r>
                      <a:r>
                        <a:rPr lang="en-GB" i="1" dirty="0" smtClean="0"/>
                        <a:t>each one                         </a:t>
                      </a:r>
                      <a:endParaRPr lang="en-GB" i="1" dirty="0"/>
                    </a:p>
                  </a:txBody>
                  <a:tcPr/>
                </a:tc>
              </a:tr>
              <a:tr h="46655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rien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 smtClean="0"/>
                        <a:t>                          </a:t>
                      </a:r>
                      <a:r>
                        <a:rPr lang="en-GB" i="1" dirty="0" smtClean="0"/>
                        <a:t>nothing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aucun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(e)                                    </a:t>
                      </a:r>
                      <a:r>
                        <a:rPr lang="en-GB" i="1" dirty="0" smtClean="0"/>
                        <a:t>none</a:t>
                      </a:r>
                      <a:endParaRPr lang="en-GB" i="1" dirty="0"/>
                    </a:p>
                  </a:txBody>
                  <a:tcPr/>
                </a:tc>
              </a:tr>
              <a:tr h="563456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n’importe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qui / quoi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 /   </a:t>
                      </a:r>
                      <a:r>
                        <a:rPr lang="en-GB" b="1" baseline="0" dirty="0" err="1" smtClean="0">
                          <a:solidFill>
                            <a:srgbClr val="FF0000"/>
                          </a:solidFill>
                        </a:rPr>
                        <a:t>où</a:t>
                      </a:r>
                      <a:endParaRPr lang="en-GB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i="1" baseline="0" dirty="0" smtClean="0"/>
                        <a:t>anybody / anything / anywhere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quelques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-un (e)s                  </a:t>
                      </a:r>
                      <a:r>
                        <a:rPr lang="en-GB" i="1" dirty="0" smtClean="0"/>
                        <a:t>some , a few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quiconque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 smtClean="0"/>
                        <a:t>               </a:t>
                      </a:r>
                      <a:r>
                        <a:rPr lang="en-GB" i="1" dirty="0" smtClean="0"/>
                        <a:t>anyone / whoever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certain (e) s                          </a:t>
                      </a:r>
                      <a:r>
                        <a:rPr lang="en-GB" i="1" dirty="0" smtClean="0"/>
                        <a:t>some, certain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quelqu’un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(de + 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adj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)            </a:t>
                      </a:r>
                      <a:r>
                        <a:rPr lang="en-GB" i="1" dirty="0" smtClean="0"/>
                        <a:t>someone 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un (e), 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</a:rPr>
                        <a:t>l’un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 (e) (de nous, 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</a:rPr>
                        <a:t>vous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</a:rPr>
                        <a:t>eux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</a:rPr>
                        <a:t>elles</a:t>
                      </a:r>
                      <a:r>
                        <a:rPr lang="en-GB" sz="1600" b="1" dirty="0" smtClean="0"/>
                        <a:t>)</a:t>
                      </a:r>
                    </a:p>
                    <a:p>
                      <a:r>
                        <a:rPr lang="en-GB" i="1" dirty="0" smtClean="0"/>
                        <a:t>one, one of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quelque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chose (de +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adj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)    </a:t>
                      </a:r>
                      <a:r>
                        <a:rPr lang="en-GB" i="1" dirty="0" smtClean="0"/>
                        <a:t>something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une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(e) 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autre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 smtClean="0"/>
                        <a:t>                          </a:t>
                      </a:r>
                      <a:r>
                        <a:rPr lang="en-GB" i="1" dirty="0" smtClean="0"/>
                        <a:t>another one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tout le 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monde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</a:t>
                      </a:r>
                      <a:r>
                        <a:rPr lang="en-GB" i="1" dirty="0" smtClean="0"/>
                        <a:t>everybody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l’autre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GB" dirty="0" smtClean="0"/>
                        <a:t>                                 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i="1" baseline="0" dirty="0" smtClean="0"/>
                        <a:t>the other one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personne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(de + 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adj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)       </a:t>
                      </a:r>
                      <a:r>
                        <a:rPr lang="en-GB" i="1" dirty="0" smtClean="0"/>
                        <a:t>none / nobody         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d’autres</a:t>
                      </a:r>
                      <a:r>
                        <a:rPr lang="en-GB" dirty="0" smtClean="0"/>
                        <a:t>                                   others</a:t>
                      </a:r>
                      <a:endParaRPr lang="en-GB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quelque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part                  </a:t>
                      </a:r>
                      <a:r>
                        <a:rPr lang="en-GB" i="1" dirty="0" smtClean="0"/>
                        <a:t>somewhere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les </a:t>
                      </a:r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autres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             </a:t>
                      </a:r>
                      <a:r>
                        <a:rPr lang="en-GB" i="1" dirty="0" smtClean="0"/>
                        <a:t>the</a:t>
                      </a:r>
                      <a:r>
                        <a:rPr lang="en-GB" i="1" baseline="0" dirty="0" smtClean="0"/>
                        <a:t> others</a:t>
                      </a:r>
                      <a:endParaRPr lang="en-GB" i="1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i="0" dirty="0" err="1" smtClean="0">
                          <a:solidFill>
                            <a:srgbClr val="FF0000"/>
                          </a:solidFill>
                        </a:rPr>
                        <a:t>nulle</a:t>
                      </a:r>
                      <a:r>
                        <a:rPr lang="en-GB" b="1" i="0" dirty="0" smtClean="0">
                          <a:solidFill>
                            <a:srgbClr val="FF0000"/>
                          </a:solidFill>
                        </a:rPr>
                        <a:t> part                       </a:t>
                      </a:r>
                      <a:r>
                        <a:rPr lang="en-GB" i="1" dirty="0" smtClean="0"/>
                        <a:t>nowhere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3035">
                <a:tc>
                  <a:txBody>
                    <a:bodyPr/>
                    <a:lstStyle/>
                    <a:p>
                      <a:r>
                        <a:rPr lang="en-GB" b="1" i="0" dirty="0" err="1" smtClean="0">
                          <a:solidFill>
                            <a:srgbClr val="FF0000"/>
                          </a:solidFill>
                        </a:rPr>
                        <a:t>plusieurs</a:t>
                      </a:r>
                      <a:r>
                        <a:rPr lang="en-GB" b="1" i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GB" b="1" i="0" dirty="0" err="1" smtClean="0">
                          <a:solidFill>
                            <a:srgbClr val="FF0000"/>
                          </a:solidFill>
                        </a:rPr>
                        <a:t>d’entre</a:t>
                      </a:r>
                      <a:r>
                        <a:rPr lang="en-GB" b="1" i="0" dirty="0" smtClean="0">
                          <a:solidFill>
                            <a:srgbClr val="FF0000"/>
                          </a:solidFill>
                        </a:rPr>
                        <a:t> nous)  </a:t>
                      </a:r>
                      <a:r>
                        <a:rPr lang="en-GB" i="1" dirty="0" smtClean="0"/>
                        <a:t>several (of)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67544" y="486916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 I am ready to do </a:t>
            </a:r>
            <a:r>
              <a:rPr lang="en-GB" b="1" i="1" dirty="0" smtClean="0"/>
              <a:t>anything</a:t>
            </a:r>
            <a:r>
              <a:rPr lang="en-GB" dirty="0" smtClean="0"/>
              <a:t> , </a:t>
            </a:r>
            <a:r>
              <a:rPr lang="en-GB" b="1" i="1" dirty="0" smtClean="0"/>
              <a:t>anywhere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00B050"/>
          </a:solidFill>
        </p:spPr>
        <p:txBody>
          <a:bodyPr/>
          <a:lstStyle/>
          <a:p>
            <a:r>
              <a:rPr lang="en-GB" sz="2800" dirty="0" err="1" smtClean="0">
                <a:solidFill>
                  <a:schemeClr val="bg1"/>
                </a:solidFill>
              </a:rPr>
              <a:t>Traduisez</a:t>
            </a:r>
            <a:r>
              <a:rPr lang="en-GB" sz="2800" dirty="0" smtClean="0">
                <a:solidFill>
                  <a:schemeClr val="bg1"/>
                </a:solidFill>
              </a:rPr>
              <a:t> en </a:t>
            </a:r>
            <a:r>
              <a:rPr lang="en-GB" sz="2800" dirty="0" err="1" smtClean="0">
                <a:solidFill>
                  <a:schemeClr val="bg1"/>
                </a:solidFill>
              </a:rPr>
              <a:t>français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 </a:t>
            </a:r>
            <a:r>
              <a:rPr lang="en-GB" b="1" i="1" dirty="0" smtClean="0"/>
              <a:t>Several</a:t>
            </a:r>
            <a:r>
              <a:rPr lang="en-GB" dirty="0" smtClean="0"/>
              <a:t> of my friends are unemployed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888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1.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Plusieurs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de </a:t>
            </a:r>
            <a:r>
              <a:rPr lang="en-GB" dirty="0" err="1" smtClean="0">
                <a:solidFill>
                  <a:srgbClr val="FF0000"/>
                </a:solidFill>
              </a:rPr>
              <a:t>mes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amis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sont</a:t>
            </a:r>
            <a:r>
              <a:rPr lang="en-GB" dirty="0" smtClean="0">
                <a:solidFill>
                  <a:srgbClr val="FF0000"/>
                </a:solidFill>
              </a:rPr>
              <a:t> au </a:t>
            </a:r>
            <a:r>
              <a:rPr lang="en-GB" dirty="0" err="1" smtClean="0">
                <a:solidFill>
                  <a:srgbClr val="FF0000"/>
                </a:solidFill>
              </a:rPr>
              <a:t>chômage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</a:t>
            </a:r>
            <a:r>
              <a:rPr lang="en-GB" b="1" i="1" dirty="0" smtClean="0"/>
              <a:t> Some </a:t>
            </a:r>
            <a:r>
              <a:rPr lang="en-GB" dirty="0" smtClean="0"/>
              <a:t>have decided to leave.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06896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 </a:t>
            </a:r>
            <a:r>
              <a:rPr lang="en-GB" b="1" dirty="0" err="1" smtClean="0">
                <a:solidFill>
                  <a:srgbClr val="FF0000"/>
                </a:solidFill>
              </a:rPr>
              <a:t>Certains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ont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décidé</a:t>
            </a:r>
            <a:r>
              <a:rPr lang="en-GB" dirty="0" smtClean="0">
                <a:solidFill>
                  <a:srgbClr val="FF0000"/>
                </a:solidFill>
              </a:rPr>
              <a:t> de </a:t>
            </a:r>
            <a:r>
              <a:rPr lang="en-GB" dirty="0" err="1" smtClean="0">
                <a:solidFill>
                  <a:srgbClr val="FF0000"/>
                </a:solidFill>
              </a:rPr>
              <a:t>partir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2930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Quelques-uns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se </a:t>
            </a:r>
            <a:r>
              <a:rPr lang="en-GB" dirty="0" err="1" smtClean="0">
                <a:solidFill>
                  <a:srgbClr val="FF0000"/>
                </a:solidFill>
              </a:rPr>
              <a:t>sont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tournés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vers</a:t>
            </a:r>
            <a:r>
              <a:rPr lang="en-GB" dirty="0" smtClean="0">
                <a:solidFill>
                  <a:srgbClr val="FF0000"/>
                </a:solidFill>
              </a:rPr>
              <a:t> le crime.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7170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r>
              <a:rPr lang="en-GB" b="1" i="1" dirty="0" smtClean="0"/>
              <a:t>.  A few </a:t>
            </a:r>
            <a:r>
              <a:rPr lang="en-GB" dirty="0" smtClean="0"/>
              <a:t>have turned  to crime.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56612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 </a:t>
            </a:r>
            <a:r>
              <a:rPr lang="en-GB" dirty="0" smtClean="0">
                <a:solidFill>
                  <a:srgbClr val="FF0000"/>
                </a:solidFill>
              </a:rPr>
              <a:t>Je </a:t>
            </a:r>
            <a:r>
              <a:rPr lang="en-GB" dirty="0" err="1" smtClean="0">
                <a:solidFill>
                  <a:srgbClr val="FF0000"/>
                </a:solidFill>
              </a:rPr>
              <a:t>suis</a:t>
            </a:r>
            <a:r>
              <a:rPr lang="en-GB" dirty="0" smtClean="0">
                <a:solidFill>
                  <a:srgbClr val="FF0000"/>
                </a:solidFill>
              </a:rPr>
              <a:t> prêt à faire </a:t>
            </a:r>
            <a:r>
              <a:rPr lang="en-GB" b="1" dirty="0" err="1" smtClean="0">
                <a:solidFill>
                  <a:srgbClr val="FF0000"/>
                </a:solidFill>
              </a:rPr>
              <a:t>n’importe</a:t>
            </a:r>
            <a:r>
              <a:rPr lang="en-GB" b="1" dirty="0" smtClean="0">
                <a:solidFill>
                  <a:srgbClr val="FF0000"/>
                </a:solidFill>
              </a:rPr>
              <a:t> quoi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</a:rPr>
              <a:t>n’importe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où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52736"/>
            <a:ext cx="85324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Some indefinite pronouns can also be used as indefinite adjectives so... try the following...</a:t>
            </a:r>
            <a:endParaRPr lang="en-GB" sz="6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Peux-tu traduire ces phrases?</a:t>
            </a:r>
            <a:br>
              <a:rPr lang="en-GB" altLang="en-US" sz="4000" smtClean="0"/>
            </a:br>
            <a:endParaRPr lang="en-GB" altLang="en-US" sz="4000" smtClean="0"/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0535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320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go to the gym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every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week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people like them, others don’t like them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have played for a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few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teams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There is a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very small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risk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have never seen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such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Several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times a month he goes to the leisure centre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 must ban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extreme sports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Such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consequences are difficult to avoid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have had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several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injuries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will take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risks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 ate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the chocolate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 has won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several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tournaments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0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They had never met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such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people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people like to do extreme sports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It’s a question of training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every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has only tried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activities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Peux-tu traduire ces phrases?</a:t>
            </a:r>
            <a:br>
              <a:rPr lang="en-GB" altLang="en-US" sz="4000" smtClean="0"/>
            </a:br>
            <a:endParaRPr lang="en-GB" altLang="en-US" sz="4000" smtClean="0"/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ph type="tbl" idx="1"/>
          </p:nvPr>
        </p:nvGraphicFramePr>
        <p:xfrm>
          <a:off x="395536" y="908720"/>
          <a:ext cx="8229600" cy="56988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642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 </a:t>
                      </a:r>
                      <a:r>
                        <a:rPr kumimoji="0" lang="en-GB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vais</a:t>
                      </a: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au </a:t>
                      </a:r>
                      <a:r>
                        <a:rPr kumimoji="0" lang="en-GB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gymnase</a:t>
                      </a: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chaque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semaine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toutes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les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semaines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aiment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d’autres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ne les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aiment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pas.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J’ai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joué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pour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plusieurs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équipes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y a un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très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petit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risque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n’ai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jamais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vu un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sport.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Plusieurs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fois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par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mois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au centre de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loisirs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Nous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devons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banir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tous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sports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extrêmes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telles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conséquences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difficles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à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éviter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J’ai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plusieurs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blessures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prendrai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risques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Nous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avons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mangé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chocolat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Elle a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gagné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lusieurs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tournois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0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n’avaient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jamais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rencontré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telles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personnes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Certains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aiment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faire des sports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extrêmes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C’est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une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question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d’entraînement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tous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les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jours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chaque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jour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a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seulement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essayé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certaines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activités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697980-187A-4915-9A88-EB44E85F7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2554CE-0C3D-4562-B11A-DEF377011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63013D-60AB-45CB-B0EA-2D812BDF7004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574</Words>
  <Application>Microsoft Office PowerPoint</Application>
  <PresentationFormat>On-screen Show (4:3)</PresentationFormat>
  <Paragraphs>109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PowerPoint Presentation</vt:lpstr>
      <vt:lpstr>PowerPoint Presentation</vt:lpstr>
      <vt:lpstr>Fais correspondre sur ta feuille</vt:lpstr>
      <vt:lpstr>Fais correspondre sur ta feuille</vt:lpstr>
      <vt:lpstr>PowerPoint Presentation</vt:lpstr>
      <vt:lpstr>Traduisez en français</vt:lpstr>
      <vt:lpstr>PowerPoint Presentation</vt:lpstr>
      <vt:lpstr>Peux-tu traduire ces phrases? </vt:lpstr>
      <vt:lpstr>Peux-tu traduire ces phrases? </vt:lpstr>
      <vt:lpstr>A votre tour Heinemann p.33 - exs 3a/ 3b /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Trueman</dc:creator>
  <cp:lastModifiedBy>Françoise Marteel</cp:lastModifiedBy>
  <cp:revision>21</cp:revision>
  <dcterms:created xsi:type="dcterms:W3CDTF">2012-12-16T17:24:01Z</dcterms:created>
  <dcterms:modified xsi:type="dcterms:W3CDTF">2016-02-09T08:16:38Z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