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12" y="-10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printerSettings" Target="printerSettings/printerSettings1.bin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03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88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29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29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57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7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53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74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20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74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88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A346-585D-4A50-97DB-91D006F81E63}" type="datetimeFigureOut">
              <a:rPr lang="fr-FR" smtClean="0"/>
              <a:t>27/01/19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C9F6F-70BB-4408-A41A-C5B355CB5E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7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1190983" y="2384268"/>
            <a:ext cx="9637531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Examinez les rapports entre Lou et sa mère et comment ils évoluent au cours du roman.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9194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926522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Plan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4515501" y="3725754"/>
            <a:ext cx="3061855" cy="246922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8672577" y="3832949"/>
            <a:ext cx="3081371" cy="23774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789438" y="3297784"/>
            <a:ext cx="0" cy="5034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753000" y="1766796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579225" y="3337955"/>
            <a:ext cx="0" cy="5350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04419" y="3801246"/>
            <a:ext cx="2259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Question: </a:t>
            </a:r>
          </a:p>
          <a:p>
            <a:endParaRPr lang="fr-FR" sz="1400" b="1" dirty="0" smtClean="0"/>
          </a:p>
          <a:p>
            <a:endParaRPr lang="fr-FR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34199" y="3872956"/>
            <a:ext cx="309549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Intro:</a:t>
            </a:r>
          </a:p>
          <a:p>
            <a:endParaRPr lang="fr-FR" sz="1000" b="1" dirty="0" smtClean="0"/>
          </a:p>
          <a:p>
            <a:r>
              <a:rPr lang="fr-FR" sz="1300" b="1" dirty="0" smtClean="0"/>
              <a:t>Phrase d’intro du livre: </a:t>
            </a:r>
            <a:r>
              <a:rPr lang="fr-FR" sz="1300" dirty="0" err="1" smtClean="0"/>
              <a:t>DdV</a:t>
            </a:r>
            <a:r>
              <a:rPr lang="fr-FR" sz="1300" dirty="0" smtClean="0"/>
              <a:t> donne la parole à Lou, une adolescente surdouée, qui rencontre No, une jeune SDF</a:t>
            </a:r>
            <a:r>
              <a:rPr lang="fr-FR" sz="1300" dirty="0" smtClean="0"/>
              <a:t>.</a:t>
            </a:r>
          </a:p>
          <a:p>
            <a:endParaRPr lang="fr-FR" sz="1300" dirty="0" smtClean="0"/>
          </a:p>
          <a:p>
            <a:r>
              <a:rPr lang="fr-FR" sz="1300" b="1" dirty="0" smtClean="0"/>
              <a:t>Phrase de transition: </a:t>
            </a:r>
            <a:r>
              <a:rPr lang="fr-FR" sz="1300" dirty="0" smtClean="0"/>
              <a:t>Les rapports entre les personnages sont au centre du r</a:t>
            </a:r>
            <a:r>
              <a:rPr lang="fr-FR" sz="1300" dirty="0" smtClean="0"/>
              <a:t>écit</a:t>
            </a:r>
          </a:p>
          <a:p>
            <a:endParaRPr lang="fr-FR" sz="1300" dirty="0" smtClean="0"/>
          </a:p>
          <a:p>
            <a:r>
              <a:rPr lang="fr-FR" sz="1300" b="1" dirty="0" smtClean="0"/>
              <a:t>Phrase donnant le plan: </a:t>
            </a:r>
            <a:r>
              <a:rPr lang="fr-FR" sz="1300" dirty="0" smtClean="0"/>
              <a:t>je vais examiner</a:t>
            </a:r>
            <a:r>
              <a:rPr lang="is-IS" sz="1300" dirty="0" smtClean="0"/>
              <a:t>…</a:t>
            </a:r>
            <a:endParaRPr lang="fr-FR" sz="13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49454" y="637307"/>
            <a:ext cx="34807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Paragraphe 1: Avant la mort de Thaïs</a:t>
            </a:r>
          </a:p>
          <a:p>
            <a:endParaRPr lang="fr-FR" sz="1100" b="1" dirty="0" smtClean="0"/>
          </a:p>
          <a:p>
            <a:r>
              <a:rPr lang="fr-FR" sz="1300" b="1" dirty="0" smtClean="0"/>
              <a:t>Point: </a:t>
            </a:r>
            <a:r>
              <a:rPr lang="fr-FR" sz="1300" dirty="0" smtClean="0"/>
              <a:t>Gr</a:t>
            </a:r>
            <a:r>
              <a:rPr lang="fr-FR" sz="1300" dirty="0" smtClean="0"/>
              <a:t>âce au récits rétrospectifs, nous savons que</a:t>
            </a:r>
            <a:r>
              <a:rPr lang="fr-FR" sz="1300" b="1" dirty="0" smtClean="0"/>
              <a:t> </a:t>
            </a:r>
            <a:r>
              <a:rPr lang="fr-FR" sz="1300" dirty="0" smtClean="0"/>
              <a:t>Lou et </a:t>
            </a:r>
            <a:r>
              <a:rPr lang="fr-FR" sz="1300" dirty="0" smtClean="0"/>
              <a:t>Anouk étaient proches.</a:t>
            </a:r>
            <a:endParaRPr lang="fr-FR" sz="1300" dirty="0" smtClean="0"/>
          </a:p>
          <a:p>
            <a:endParaRPr lang="fr-FR" sz="800" dirty="0" smtClean="0"/>
          </a:p>
          <a:p>
            <a:r>
              <a:rPr lang="fr-FR" sz="1300" b="1" dirty="0" smtClean="0"/>
              <a:t>Evidence</a:t>
            </a:r>
            <a:r>
              <a:rPr lang="fr-FR" sz="1300" dirty="0" smtClean="0"/>
              <a:t>: </a:t>
            </a:r>
            <a:r>
              <a:rPr lang="fr-FR" sz="1300" dirty="0" smtClean="0"/>
              <a:t>Lou observait sa m</a:t>
            </a:r>
            <a:r>
              <a:rPr lang="fr-FR" sz="1300" dirty="0" smtClean="0"/>
              <a:t>ère se maquiller et imitait ses gestes.</a:t>
            </a:r>
            <a:endParaRPr lang="fr-FR" sz="1300" dirty="0" smtClean="0"/>
          </a:p>
          <a:p>
            <a:endParaRPr lang="fr-FR" sz="1000" dirty="0" smtClean="0"/>
          </a:p>
          <a:p>
            <a:r>
              <a:rPr lang="fr-FR" sz="1300" b="1" dirty="0" smtClean="0"/>
              <a:t>Evaluation</a:t>
            </a:r>
            <a:r>
              <a:rPr lang="fr-FR" sz="1300" dirty="0" smtClean="0"/>
              <a:t>: </a:t>
            </a:r>
            <a:r>
              <a:rPr lang="fr-FR" sz="1300" dirty="0" err="1" smtClean="0"/>
              <a:t>DdV</a:t>
            </a:r>
            <a:r>
              <a:rPr lang="fr-FR" sz="1300" dirty="0" smtClean="0"/>
              <a:t> utilise les retours en arri</a:t>
            </a:r>
            <a:r>
              <a:rPr lang="fr-FR" sz="1300" dirty="0" smtClean="0"/>
              <a:t>ère pour montrer le contraste dans les rapports. On peut voir l’impact du deuil sur la vie familiale.</a:t>
            </a:r>
            <a:endParaRPr lang="fr-FR" sz="1300" dirty="0" smtClean="0"/>
          </a:p>
          <a:p>
            <a:endParaRPr lang="fr-FR" sz="16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4238882" y="533681"/>
            <a:ext cx="3514118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Paragraphe 2: Après la mort de Thaïs</a:t>
            </a:r>
          </a:p>
          <a:p>
            <a:endParaRPr lang="fr-FR" sz="1000" b="1" dirty="0" smtClean="0"/>
          </a:p>
          <a:p>
            <a:r>
              <a:rPr lang="fr-FR" sz="1300" b="1" dirty="0" smtClean="0"/>
              <a:t>Point: </a:t>
            </a:r>
            <a:r>
              <a:rPr lang="fr-FR" sz="1300" dirty="0" smtClean="0"/>
              <a:t>Apr</a:t>
            </a:r>
            <a:r>
              <a:rPr lang="fr-FR" sz="1300" dirty="0" smtClean="0"/>
              <a:t>ès la mort de Thaïs, les rapports ont changé. Anouk est devenue distante à cause de sa dépression.</a:t>
            </a:r>
            <a:endParaRPr lang="fr-FR" sz="1300" dirty="0" smtClean="0"/>
          </a:p>
          <a:p>
            <a:endParaRPr lang="fr-FR" sz="800" dirty="0" smtClean="0"/>
          </a:p>
          <a:p>
            <a:r>
              <a:rPr lang="fr-FR" sz="1300" b="1" dirty="0" smtClean="0"/>
              <a:t>Evidence 1</a:t>
            </a:r>
            <a:r>
              <a:rPr lang="fr-FR" sz="1300" dirty="0" smtClean="0"/>
              <a:t>: </a:t>
            </a:r>
            <a:r>
              <a:rPr lang="fr-FR" sz="1300" dirty="0" smtClean="0"/>
              <a:t>Lou dit:  « Depuis que Tha</a:t>
            </a:r>
            <a:r>
              <a:rPr lang="fr-FR" sz="1300" dirty="0" smtClean="0"/>
              <a:t>ïs et morte, maman m’aime plus. »</a:t>
            </a:r>
            <a:endParaRPr lang="fr-FR" sz="1300" dirty="0" smtClean="0"/>
          </a:p>
          <a:p>
            <a:r>
              <a:rPr lang="fr-FR" sz="1300" b="1" dirty="0" smtClean="0"/>
              <a:t>Evidence 2</a:t>
            </a:r>
            <a:r>
              <a:rPr lang="fr-FR" sz="1300" dirty="0" smtClean="0"/>
              <a:t>: </a:t>
            </a:r>
            <a:r>
              <a:rPr lang="fr-FR" sz="1300" dirty="0" smtClean="0"/>
              <a:t>l’anecdote du parc o</a:t>
            </a:r>
            <a:r>
              <a:rPr lang="fr-FR" sz="1300" dirty="0" smtClean="0"/>
              <a:t>ù Lou tombe de son vélo.</a:t>
            </a:r>
            <a:endParaRPr lang="fr-FR" sz="1300" dirty="0" smtClean="0"/>
          </a:p>
          <a:p>
            <a:endParaRPr lang="fr-FR" sz="900" dirty="0" smtClean="0"/>
          </a:p>
          <a:p>
            <a:r>
              <a:rPr lang="fr-FR" sz="1300" b="1" dirty="0" smtClean="0"/>
              <a:t>Evaluation: </a:t>
            </a:r>
            <a:r>
              <a:rPr lang="fr-FR" sz="1300" dirty="0" smtClean="0"/>
              <a:t>Lou a perdu sa sœur et sa m</a:t>
            </a:r>
            <a:r>
              <a:rPr lang="fr-FR" sz="1300" dirty="0" smtClean="0"/>
              <a:t>ère. Le manque d’amour maternel est néfaste pour sa confiance en soi.</a:t>
            </a:r>
            <a:endParaRPr lang="fr-FR" sz="1300" dirty="0"/>
          </a:p>
        </p:txBody>
      </p:sp>
      <p:sp>
        <p:nvSpPr>
          <p:cNvPr id="22" name="TextBox 21"/>
          <p:cNvSpPr txBox="1"/>
          <p:nvPr/>
        </p:nvSpPr>
        <p:spPr>
          <a:xfrm>
            <a:off x="8257056" y="570460"/>
            <a:ext cx="3518747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Paragraphe 3: Après l’arrivée de No</a:t>
            </a:r>
          </a:p>
          <a:p>
            <a:endParaRPr lang="fr-FR" sz="1200" b="1" dirty="0" smtClean="0"/>
          </a:p>
          <a:p>
            <a:r>
              <a:rPr lang="fr-FR" sz="1300" b="1" dirty="0" smtClean="0"/>
              <a:t>Point: </a:t>
            </a:r>
            <a:r>
              <a:rPr lang="fr-FR" sz="1300" dirty="0" smtClean="0"/>
              <a:t>On remarque un tournant dans les rapports. Anouk et Lou s’unissent </a:t>
            </a:r>
            <a:r>
              <a:rPr lang="fr-FR" sz="1300" dirty="0" smtClean="0"/>
              <a:t>pour aider No. </a:t>
            </a:r>
          </a:p>
          <a:p>
            <a:endParaRPr lang="fr-FR" sz="1300" dirty="0"/>
          </a:p>
          <a:p>
            <a:endParaRPr lang="fr-FR" sz="900" dirty="0" smtClean="0"/>
          </a:p>
          <a:p>
            <a:r>
              <a:rPr lang="fr-FR" sz="1300" b="1" dirty="0" smtClean="0"/>
              <a:t>Evidence: </a:t>
            </a:r>
            <a:r>
              <a:rPr lang="fr-FR" sz="1300" dirty="0" smtClean="0"/>
              <a:t>« Pour une fois, elle </a:t>
            </a:r>
            <a:r>
              <a:rPr lang="fr-FR" sz="1300" dirty="0" smtClean="0"/>
              <a:t>était vraiment là »</a:t>
            </a:r>
            <a:endParaRPr lang="fr-FR" sz="1300" dirty="0" smtClean="0"/>
          </a:p>
          <a:p>
            <a:endParaRPr lang="fr-FR" sz="1000" dirty="0" smtClean="0"/>
          </a:p>
          <a:p>
            <a:endParaRPr lang="fr-FR" sz="1000" dirty="0" smtClean="0"/>
          </a:p>
          <a:p>
            <a:r>
              <a:rPr lang="fr-FR" sz="1300" b="1" dirty="0" smtClean="0"/>
              <a:t>Evaluation: </a:t>
            </a:r>
            <a:r>
              <a:rPr lang="fr-FR" sz="1300" dirty="0" smtClean="0"/>
              <a:t>Lou a du mal </a:t>
            </a:r>
            <a:r>
              <a:rPr lang="fr-FR" sz="1300" dirty="0" smtClean="0"/>
              <a:t>à comprendre le changement chez sa mère. Ce n’est qu’après la fugue de Lou, qu’une véritable réconciliation est possible.</a:t>
            </a:r>
            <a:endParaRPr lang="fr-FR" sz="1300" dirty="0"/>
          </a:p>
        </p:txBody>
      </p:sp>
      <p:sp>
        <p:nvSpPr>
          <p:cNvPr id="23" name="TextBox 22"/>
          <p:cNvSpPr txBox="1"/>
          <p:nvPr/>
        </p:nvSpPr>
        <p:spPr>
          <a:xfrm>
            <a:off x="8672577" y="3889013"/>
            <a:ext cx="3081371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Conclusion:</a:t>
            </a:r>
          </a:p>
          <a:p>
            <a:endParaRPr lang="fr-FR" sz="1100" b="1" dirty="0" smtClean="0"/>
          </a:p>
          <a:p>
            <a:r>
              <a:rPr lang="fr-FR" sz="1300" b="1" dirty="0" smtClean="0"/>
              <a:t>Résumé: </a:t>
            </a:r>
            <a:r>
              <a:rPr lang="fr-FR" sz="1300" dirty="0" smtClean="0"/>
              <a:t>les rapports sont difficiles </a:t>
            </a:r>
            <a:r>
              <a:rPr lang="fr-FR" sz="1300" dirty="0" smtClean="0"/>
              <a:t>à cause de la mort de Thaïs, mais ils évoluent jusqu’à se rétablir grâce à No.</a:t>
            </a:r>
            <a:endParaRPr lang="fr-FR" sz="1300" dirty="0" smtClean="0"/>
          </a:p>
          <a:p>
            <a:endParaRPr lang="fr-FR" sz="1100" dirty="0"/>
          </a:p>
          <a:p>
            <a:r>
              <a:rPr lang="fr-FR" sz="1300" b="1" dirty="0" smtClean="0"/>
              <a:t>Opinion finale: </a:t>
            </a:r>
            <a:r>
              <a:rPr lang="fr-FR" sz="1300" dirty="0" err="1" smtClean="0"/>
              <a:t>DdV</a:t>
            </a:r>
            <a:r>
              <a:rPr lang="fr-FR" sz="1300" dirty="0" smtClean="0"/>
              <a:t> utilise les rapports pour montrer les cons</a:t>
            </a:r>
            <a:r>
              <a:rPr lang="fr-FR" sz="1300" dirty="0" smtClean="0"/>
              <a:t>équences des maladies mentales. </a:t>
            </a:r>
            <a:endParaRPr lang="fr-FR" sz="1300" dirty="0" smtClean="0"/>
          </a:p>
          <a:p>
            <a:endParaRPr lang="fr-FR" sz="1100" dirty="0"/>
          </a:p>
        </p:txBody>
      </p:sp>
      <p:sp>
        <p:nvSpPr>
          <p:cNvPr id="26" name="Rectangle 25"/>
          <p:cNvSpPr/>
          <p:nvPr/>
        </p:nvSpPr>
        <p:spPr>
          <a:xfrm>
            <a:off x="4269533" y="468408"/>
            <a:ext cx="3514118" cy="28116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8261685" y="534901"/>
            <a:ext cx="3514118" cy="28116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sp>
        <p:nvSpPr>
          <p:cNvPr id="28" name="Rectangle 27"/>
          <p:cNvSpPr/>
          <p:nvPr/>
        </p:nvSpPr>
        <p:spPr>
          <a:xfrm>
            <a:off x="252267" y="533681"/>
            <a:ext cx="3514118" cy="28116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766385" y="1932117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29152" y="3832949"/>
            <a:ext cx="3081371" cy="23774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91547" y="4527890"/>
            <a:ext cx="2937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 smtClean="0"/>
              <a:t>Examinez</a:t>
            </a:r>
            <a:r>
              <a:rPr lang="en-GB" sz="1600" b="1" dirty="0" smtClean="0"/>
              <a:t> les rapports entre Lou et </a:t>
            </a:r>
            <a:r>
              <a:rPr lang="en-GB" sz="1600" b="1" dirty="0" err="1" smtClean="0"/>
              <a:t>sa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mère</a:t>
            </a:r>
            <a:r>
              <a:rPr lang="en-GB" sz="1600" b="1" dirty="0" smtClean="0"/>
              <a:t> et comment </a:t>
            </a:r>
            <a:r>
              <a:rPr lang="en-GB" sz="1600" b="1" dirty="0" err="1" smtClean="0"/>
              <a:t>ils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évoluent</a:t>
            </a:r>
            <a:r>
              <a:rPr lang="en-GB" sz="1600" b="1" dirty="0" smtClean="0"/>
              <a:t> au </a:t>
            </a:r>
            <a:r>
              <a:rPr lang="en-GB" sz="1600" b="1" dirty="0" err="1" smtClean="0"/>
              <a:t>cours</a:t>
            </a:r>
            <a:r>
              <a:rPr lang="en-GB" sz="1600" b="1" dirty="0" smtClean="0"/>
              <a:t> du roman.</a:t>
            </a:r>
            <a:endParaRPr lang="en-GB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04031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38C642-176A-4D39-91C1-5FE0E96F83C2}"/>
</file>

<file path=customXml/itemProps2.xml><?xml version="1.0" encoding="utf-8"?>
<ds:datastoreItem xmlns:ds="http://schemas.openxmlformats.org/officeDocument/2006/customXml" ds:itemID="{88F6AF9F-77DF-4394-9ECE-123B41476E05}"/>
</file>

<file path=customXml/itemProps3.xml><?xml version="1.0" encoding="utf-8"?>
<ds:datastoreItem xmlns:ds="http://schemas.openxmlformats.org/officeDocument/2006/customXml" ds:itemID="{492F5008-1DDA-443E-B3CA-D430E567CCD1}"/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257</Words>
  <Application>Microsoft Macintosh PowerPoint</Application>
  <PresentationFormat>Custom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Question </vt:lpstr>
      <vt:lpstr>Plan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1</dc:title>
  <dc:creator>Kathy GUILLE</dc:creator>
  <cp:lastModifiedBy>Peter Roberts</cp:lastModifiedBy>
  <cp:revision>25</cp:revision>
  <dcterms:created xsi:type="dcterms:W3CDTF">2017-08-29T13:02:32Z</dcterms:created>
  <dcterms:modified xsi:type="dcterms:W3CDTF">2019-01-27T18:05:36Z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