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03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29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1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3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7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9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87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8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22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071F-B339-4AFB-BBC2-7B04927FCD0F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96A3-9CD7-4532-AAE2-27993280B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4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14" y="0"/>
            <a:ext cx="9470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1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1</cp:revision>
  <cp:lastPrinted>2016-02-23T08:19:48Z</cp:lastPrinted>
  <dcterms:created xsi:type="dcterms:W3CDTF">2016-02-23T08:19:30Z</dcterms:created>
  <dcterms:modified xsi:type="dcterms:W3CDTF">2016-02-23T08:19:54Z</dcterms:modified>
</cp:coreProperties>
</file>