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Assess the view that internal factors are the main reason why girls outperform boys in the education system [20]</a:t>
            </a:r>
            <a:br>
              <a:rPr lang="en-GB" sz="3200" dirty="0" smtClean="0"/>
            </a:br>
            <a:endParaRPr lang="en-GB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Introduction- define key ideas, explain what is meant by internal factors (highlight a few that you will be covering), briefly argue and show that external factors might be more important.</a:t>
            </a:r>
          </a:p>
          <a:p>
            <a:r>
              <a:rPr lang="en-GB" dirty="0" smtClean="0"/>
              <a:t>Set the scene: indicate how girls are outperforming boys.</a:t>
            </a:r>
          </a:p>
          <a:p>
            <a:r>
              <a:rPr lang="en-GB" dirty="0" smtClean="0"/>
              <a:t>Para 1: internal reason, with evidence. Evaluate and show how it may not be as significant. </a:t>
            </a:r>
          </a:p>
          <a:p>
            <a:r>
              <a:rPr lang="en-GB" dirty="0"/>
              <a:t>Para </a:t>
            </a:r>
            <a:r>
              <a:rPr lang="en-GB" dirty="0" smtClean="0"/>
              <a:t>2: </a:t>
            </a:r>
            <a:r>
              <a:rPr lang="en-GB" dirty="0"/>
              <a:t>internal reason, with evidence. Evaluate and show how it may not be as significant. </a:t>
            </a:r>
            <a:endParaRPr lang="en-GB" dirty="0" smtClean="0"/>
          </a:p>
          <a:p>
            <a:r>
              <a:rPr lang="en-GB" dirty="0"/>
              <a:t>Para </a:t>
            </a:r>
            <a:r>
              <a:rPr lang="en-GB" dirty="0" smtClean="0"/>
              <a:t>3: </a:t>
            </a:r>
            <a:r>
              <a:rPr lang="en-GB" dirty="0"/>
              <a:t>internal reason, with evidence. Evaluate and show how it may not be as significant. </a:t>
            </a:r>
            <a:endParaRPr lang="en-GB" dirty="0" smtClean="0"/>
          </a:p>
          <a:p>
            <a:r>
              <a:rPr lang="en-GB" dirty="0" smtClean="0"/>
              <a:t>Para 4: are there internal factors that only explain boys underachievement when compared to girls? Are there issues with class and gender- can we separate these two factors? Why not?</a:t>
            </a:r>
          </a:p>
          <a:p>
            <a:r>
              <a:rPr lang="en-GB" dirty="0" smtClean="0"/>
              <a:t>Conclusion- weigh up whether internal are the most significant. 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255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90</TotalTime>
  <Words>170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Corbel</vt:lpstr>
      <vt:lpstr>Wingdings</vt:lpstr>
      <vt:lpstr>Banded</vt:lpstr>
      <vt:lpstr>Assess the view that internal factors are the main reason why girls outperform boys in the education system [20] 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 the view that internal factors are the main reason why girls outperform boys in the education system [20] </dc:title>
  <dc:creator>Hannah Roberts</dc:creator>
  <cp:lastModifiedBy>Hannah Roberts</cp:lastModifiedBy>
  <cp:revision>1</cp:revision>
  <dcterms:created xsi:type="dcterms:W3CDTF">2016-04-13T09:16:55Z</dcterms:created>
  <dcterms:modified xsi:type="dcterms:W3CDTF">2016-04-13T10:47:00Z</dcterms:modified>
</cp:coreProperties>
</file>