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69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9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4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76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3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7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52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8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7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4749-21FF-4899-8096-41DA40CA4C87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8F68A-0C38-4167-9ED5-C42E97C5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45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SEMI-STRUCUTED INTERVIEWS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Semi Structured interviews are interviews that have a clear list of issues to be addressed but can be answered in any order and the interviewer has more control because questions can be flexible.</a:t>
            </a:r>
          </a:p>
          <a:p>
            <a:pPr marL="0" indent="0">
              <a:buNone/>
            </a:pPr>
            <a:r>
              <a:rPr lang="en-GB" sz="3200" dirty="0" smtClean="0"/>
              <a:t>The method is a qualitative method but can be transferred into quantitative data (e.g. </a:t>
            </a:r>
            <a:r>
              <a:rPr lang="en-GB" sz="3200" dirty="0" err="1" smtClean="0"/>
              <a:t>Hauari</a:t>
            </a:r>
            <a:r>
              <a:rPr lang="en-GB" sz="3200" dirty="0" smtClean="0"/>
              <a:t> and </a:t>
            </a:r>
            <a:r>
              <a:rPr lang="en-GB" sz="3200" dirty="0" err="1" smtClean="0"/>
              <a:t>Hollingway</a:t>
            </a:r>
            <a:r>
              <a:rPr lang="en-GB" sz="3200" dirty="0" smtClean="0"/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934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EXAMPLES:</a:t>
            </a:r>
          </a:p>
          <a:p>
            <a:r>
              <a:rPr lang="en-GB" i="1" dirty="0"/>
              <a:t>Understanding fathering: masculinity, diversity and change’ </a:t>
            </a:r>
            <a:r>
              <a:rPr lang="en-GB" dirty="0" err="1" smtClean="0"/>
              <a:t>Hauari</a:t>
            </a:r>
            <a:r>
              <a:rPr lang="en-GB" dirty="0" smtClean="0"/>
              <a:t>, </a:t>
            </a:r>
            <a:r>
              <a:rPr lang="en-GB" dirty="0"/>
              <a:t>H and </a:t>
            </a:r>
            <a:r>
              <a:rPr lang="en-GB" dirty="0" err="1"/>
              <a:t>Hollingworth</a:t>
            </a:r>
            <a:r>
              <a:rPr lang="en-GB" dirty="0"/>
              <a:t>, K (2009)</a:t>
            </a:r>
          </a:p>
          <a:p>
            <a:r>
              <a:rPr lang="en-GB" dirty="0"/>
              <a:t>Bernard, R. (2000). </a:t>
            </a:r>
            <a:r>
              <a:rPr lang="en-GB" i="1" dirty="0"/>
              <a:t>Social Research Methods: Qualitative and Quantitative Approaches</a:t>
            </a:r>
            <a:r>
              <a:rPr lang="en-GB" dirty="0"/>
              <a:t>. Thousand Oaks, CA: Sage publications.</a:t>
            </a:r>
          </a:p>
        </p:txBody>
      </p:sp>
    </p:spTree>
    <p:extLst>
      <p:ext uri="{BB962C8B-B14F-4D97-AF65-F5344CB8AC3E}">
        <p14:creationId xmlns:p14="http://schemas.microsoft.com/office/powerpoint/2010/main" val="91107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Advantages/Disadvantages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Time consuming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Interviewer bias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Hard to analyse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Need a skilled interviewer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Can gain large quantities of data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Reliable and easy to analyse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Flexible 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Advantages/Disadvantages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Confidentiality and anonymity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Vulnerable groups – some information may be sensitive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Safety of participants</a:t>
            </a:r>
            <a:endParaRPr lang="en-GB" dirty="0" smtClean="0">
              <a:solidFill>
                <a:srgbClr val="92D050"/>
              </a:solidFill>
            </a:endParaRPr>
          </a:p>
          <a:p>
            <a:r>
              <a:rPr lang="en-GB" dirty="0" smtClean="0">
                <a:solidFill>
                  <a:srgbClr val="92D050"/>
                </a:solidFill>
              </a:rPr>
              <a:t>Don’t have to answer difficult questions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Have right to refuse interview/questions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Have fair to be fair and honest – valid answers 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Can get consent and be anonymous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5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Advantages/Disadvantages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Not very reliable because it can go of track and isn’t very repeatable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Validity can be brought down by researchers interpretation (researcher bias)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Interview bias could effect validity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Can’t get enough interviewees to represent target population</a:t>
            </a:r>
          </a:p>
          <a:p>
            <a:r>
              <a:rPr lang="en-GB" dirty="0">
                <a:solidFill>
                  <a:srgbClr val="92D050"/>
                </a:solidFill>
              </a:rPr>
              <a:t>Creates valid qualitative data – because there's lots of depth and it hasn’t been changes</a:t>
            </a:r>
          </a:p>
          <a:p>
            <a:r>
              <a:rPr lang="en-GB" dirty="0">
                <a:solidFill>
                  <a:srgbClr val="92D050"/>
                </a:solidFill>
              </a:rPr>
              <a:t>Interpretivists like it because it can give valid data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9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SEMI-STRUCUTED INTERVIEWS</vt:lpstr>
      <vt:lpstr>Examples</vt:lpstr>
      <vt:lpstr>Practical Advantages/Disadvantages </vt:lpstr>
      <vt:lpstr>Ethical Advantages/Disadvantages</vt:lpstr>
      <vt:lpstr>Theoretical Advantages/Disadvantages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SEMI-STRUCUTED INTERVIEWS</dc:title>
  <dc:creator>Emily L Bowden (165045)</dc:creator>
  <cp:lastModifiedBy>Hannah Roberts</cp:lastModifiedBy>
  <cp:revision>7</cp:revision>
  <dcterms:created xsi:type="dcterms:W3CDTF">2017-05-09T13:41:03Z</dcterms:created>
  <dcterms:modified xsi:type="dcterms:W3CDTF">2017-05-11T10:24:15Z</dcterms:modified>
</cp:coreProperties>
</file>