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6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296B8D-F5E2-4166-97C2-2D9F31D0CF16}"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FDC92-BB63-4380-BD64-E123A4DA16F0}"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7828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5A296B8D-F5E2-4166-97C2-2D9F31D0CF16}" type="datetimeFigureOut">
              <a:rPr lang="en-GB" smtClean="0"/>
              <a:t>11/05/2017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2898982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296B8D-F5E2-4166-97C2-2D9F31D0CF16}"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87135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296B8D-F5E2-4166-97C2-2D9F31D0CF16}"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FDC92-BB63-4380-BD64-E123A4DA16F0}"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73800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296B8D-F5E2-4166-97C2-2D9F31D0CF16}"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596235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296B8D-F5E2-4166-97C2-2D9F31D0CF16}"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FDC92-BB63-4380-BD64-E123A4DA16F0}"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51523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296B8D-F5E2-4166-97C2-2D9F31D0CF16}"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3318390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296B8D-F5E2-4166-97C2-2D9F31D0CF16}"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936562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296B8D-F5E2-4166-97C2-2D9F31D0CF16}"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4204204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296B8D-F5E2-4166-97C2-2D9F31D0CF16}"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489216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296B8D-F5E2-4166-97C2-2D9F31D0CF16}" type="datetimeFigureOut">
              <a:rPr lang="en-GB" smtClean="0"/>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224867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296B8D-F5E2-4166-97C2-2D9F31D0CF16}" type="datetimeFigureOut">
              <a:rPr lang="en-GB" smtClean="0"/>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1892818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296B8D-F5E2-4166-97C2-2D9F31D0CF16}" type="datetimeFigureOut">
              <a:rPr lang="en-GB" smtClean="0"/>
              <a:t>11/05/2017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3016663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296B8D-F5E2-4166-97C2-2D9F31D0CF16}" type="datetimeFigureOut">
              <a:rPr lang="en-GB" smtClean="0"/>
              <a:t>11/05/2017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195915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96B8D-F5E2-4166-97C2-2D9F31D0CF16}" type="datetimeFigureOut">
              <a:rPr lang="en-GB" smtClean="0"/>
              <a:t>11/05/2017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2597425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296B8D-F5E2-4166-97C2-2D9F31D0CF16}" type="datetimeFigureOut">
              <a:rPr lang="en-GB" smtClean="0"/>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83885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296B8D-F5E2-4166-97C2-2D9F31D0CF16}" type="datetimeFigureOut">
              <a:rPr lang="en-GB" smtClean="0"/>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FDC92-BB63-4380-BD64-E123A4DA16F0}" type="slidenum">
              <a:rPr lang="en-GB" smtClean="0"/>
              <a:t>‹#›</a:t>
            </a:fld>
            <a:endParaRPr lang="en-GB"/>
          </a:p>
        </p:txBody>
      </p:sp>
    </p:spTree>
    <p:extLst>
      <p:ext uri="{BB962C8B-B14F-4D97-AF65-F5344CB8AC3E}">
        <p14:creationId xmlns:p14="http://schemas.microsoft.com/office/powerpoint/2010/main" val="3186669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A296B8D-F5E2-4166-97C2-2D9F31D0CF16}" type="datetimeFigureOut">
              <a:rPr lang="en-GB" smtClean="0"/>
              <a:t>11/05/2017</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FEFDC92-BB63-4380-BD64-E123A4DA16F0}" type="slidenum">
              <a:rPr lang="en-GB" smtClean="0"/>
              <a:t>‹#›</a:t>
            </a:fld>
            <a:endParaRPr lang="en-GB"/>
          </a:p>
        </p:txBody>
      </p:sp>
    </p:spTree>
    <p:extLst>
      <p:ext uri="{BB962C8B-B14F-4D97-AF65-F5344CB8AC3E}">
        <p14:creationId xmlns:p14="http://schemas.microsoft.com/office/powerpoint/2010/main" val="4267823521"/>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Structured Interviews</a:t>
            </a:r>
            <a:endParaRPr lang="en-GB" dirty="0"/>
          </a:p>
        </p:txBody>
      </p:sp>
      <p:sp>
        <p:nvSpPr>
          <p:cNvPr id="3" name="Subtitle 2"/>
          <p:cNvSpPr>
            <a:spLocks noGrp="1"/>
          </p:cNvSpPr>
          <p:nvPr>
            <p:ph type="subTitle" idx="1"/>
          </p:nvPr>
        </p:nvSpPr>
        <p:spPr>
          <a:xfrm>
            <a:off x="684211" y="3843867"/>
            <a:ext cx="6469623" cy="2287992"/>
          </a:xfrm>
        </p:spPr>
        <p:txBody>
          <a:bodyPr/>
          <a:lstStyle/>
          <a:p>
            <a:pPr marL="342900" indent="-342900">
              <a:buFont typeface="Arial" panose="020B0604020202020204" pitchFamily="34" charset="0"/>
              <a:buChar char="•"/>
            </a:pPr>
            <a:r>
              <a:rPr lang="en-GB" dirty="0" smtClean="0">
                <a:solidFill>
                  <a:schemeClr val="tx1"/>
                </a:solidFill>
              </a:rPr>
              <a:t>Quantitative</a:t>
            </a:r>
          </a:p>
          <a:p>
            <a:pPr marL="342900" indent="-342900">
              <a:buFont typeface="Arial" panose="020B0604020202020204" pitchFamily="34" charset="0"/>
              <a:buChar char="•"/>
            </a:pPr>
            <a:r>
              <a:rPr lang="en-GB" dirty="0" smtClean="0">
                <a:solidFill>
                  <a:schemeClr val="tx1"/>
                </a:solidFill>
              </a:rPr>
              <a:t>When an interviewer asks a participant set questions and directs the interview</a:t>
            </a:r>
          </a:p>
          <a:p>
            <a:pPr marL="342900" indent="-342900">
              <a:buFont typeface="Arial" panose="020B0604020202020204" pitchFamily="34" charset="0"/>
              <a:buChar char="•"/>
            </a:pPr>
            <a:r>
              <a:rPr lang="en-GB" dirty="0" smtClean="0">
                <a:solidFill>
                  <a:schemeClr val="tx1"/>
                </a:solidFill>
              </a:rPr>
              <a:t>Primarily closed questions</a:t>
            </a:r>
          </a:p>
          <a:p>
            <a:pPr marL="342900" indent="-342900">
              <a:buFont typeface="Arial" panose="020B0604020202020204" pitchFamily="34" charset="0"/>
              <a:buChar char="•"/>
            </a:pPr>
            <a:r>
              <a:rPr lang="en-GB" dirty="0" smtClean="0">
                <a:solidFill>
                  <a:schemeClr val="tx1"/>
                </a:solidFill>
              </a:rPr>
              <a:t>Answers are filled in by the interviewer</a:t>
            </a:r>
          </a:p>
          <a:p>
            <a:pPr marL="342900" indent="-342900">
              <a:buFont typeface="Arial" panose="020B0604020202020204" pitchFamily="34" charset="0"/>
              <a:buChar char="•"/>
            </a:pPr>
            <a:endParaRPr lang="en-GB" dirty="0" smtClean="0"/>
          </a:p>
        </p:txBody>
      </p:sp>
      <p:sp>
        <p:nvSpPr>
          <p:cNvPr id="4" name="TextBox 3"/>
          <p:cNvSpPr txBox="1"/>
          <p:nvPr/>
        </p:nvSpPr>
        <p:spPr>
          <a:xfrm>
            <a:off x="9004151" y="3657600"/>
            <a:ext cx="4087906" cy="1477328"/>
          </a:xfrm>
          <a:prstGeom prst="rect">
            <a:avLst/>
          </a:prstGeom>
          <a:noFill/>
        </p:spPr>
        <p:txBody>
          <a:bodyPr wrap="square" rtlCol="0">
            <a:spAutoFit/>
          </a:bodyPr>
          <a:lstStyle/>
          <a:p>
            <a:r>
              <a:rPr lang="en-GB" dirty="0" smtClean="0"/>
              <a:t>Examples include:</a:t>
            </a:r>
          </a:p>
          <a:p>
            <a:pPr marL="285750" indent="-285750">
              <a:buFont typeface="Arial" panose="020B0604020202020204" pitchFamily="34" charset="0"/>
              <a:buChar char="•"/>
            </a:pPr>
            <a:r>
              <a:rPr lang="en-GB" dirty="0" smtClean="0"/>
              <a:t>The sex survey</a:t>
            </a:r>
          </a:p>
          <a:p>
            <a:pPr marL="285750" indent="-285750">
              <a:buFont typeface="Arial" panose="020B0604020202020204" pitchFamily="34" charset="0"/>
              <a:buChar char="•"/>
            </a:pPr>
            <a:r>
              <a:rPr lang="en-GB" dirty="0" smtClean="0"/>
              <a:t>Crime survey</a:t>
            </a:r>
          </a:p>
          <a:p>
            <a:endParaRPr lang="en-GB" dirty="0" smtClean="0"/>
          </a:p>
          <a:p>
            <a:endParaRPr lang="en-GB" dirty="0"/>
          </a:p>
        </p:txBody>
      </p:sp>
    </p:spTree>
    <p:extLst>
      <p:ext uri="{BB962C8B-B14F-4D97-AF65-F5344CB8AC3E}">
        <p14:creationId xmlns:p14="http://schemas.microsoft.com/office/powerpoint/2010/main" val="186979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4970" y="645459"/>
            <a:ext cx="8674941" cy="3908762"/>
          </a:xfrm>
          <a:prstGeom prst="rect">
            <a:avLst/>
          </a:prstGeom>
          <a:noFill/>
        </p:spPr>
        <p:txBody>
          <a:bodyPr wrap="square" rtlCol="0">
            <a:spAutoFit/>
          </a:bodyPr>
          <a:lstStyle/>
          <a:p>
            <a:r>
              <a:rPr lang="en-GB" sz="3200" b="1" dirty="0" smtClean="0"/>
              <a:t>Practical issues and benefits</a:t>
            </a:r>
          </a:p>
          <a:p>
            <a:pPr marL="285750" indent="-285750">
              <a:buFont typeface="Arial" panose="020B0604020202020204" pitchFamily="34" charset="0"/>
              <a:buChar char="•"/>
            </a:pPr>
            <a:r>
              <a:rPr lang="en-GB" sz="2400" dirty="0" smtClean="0">
                <a:solidFill>
                  <a:schemeClr val="accent1"/>
                </a:solidFill>
              </a:rPr>
              <a:t>Training interviewers is relatively straightforward and inexpensive as they need only follow a set of instructions</a:t>
            </a:r>
          </a:p>
          <a:p>
            <a:pPr marL="285750" indent="-285750">
              <a:buFont typeface="Arial" panose="020B0604020202020204" pitchFamily="34" charset="0"/>
              <a:buChar char="•"/>
            </a:pPr>
            <a:r>
              <a:rPr lang="en-GB" sz="2400" dirty="0" smtClean="0">
                <a:solidFill>
                  <a:schemeClr val="accent6"/>
                </a:solidFill>
              </a:rPr>
              <a:t>Still more costly than simply posting an interview to someone</a:t>
            </a:r>
          </a:p>
          <a:p>
            <a:pPr marL="285750" indent="-285750">
              <a:buFont typeface="Arial" panose="020B0604020202020204" pitchFamily="34" charset="0"/>
              <a:buChar char="•"/>
            </a:pPr>
            <a:r>
              <a:rPr lang="en-GB" sz="2400" dirty="0" smtClean="0">
                <a:solidFill>
                  <a:schemeClr val="accent1"/>
                </a:solidFill>
              </a:rPr>
              <a:t>Covers large numbers of people with limited resources as they are fairly quick and cheap to administer</a:t>
            </a:r>
          </a:p>
          <a:p>
            <a:pPr marL="285750" indent="-285750">
              <a:buFont typeface="Arial" panose="020B0604020202020204" pitchFamily="34" charset="0"/>
              <a:buChar char="•"/>
            </a:pPr>
            <a:r>
              <a:rPr lang="en-GB" sz="2400" dirty="0" smtClean="0">
                <a:solidFill>
                  <a:schemeClr val="accent6"/>
                </a:solidFill>
              </a:rPr>
              <a:t>However, they can’t reach the potentially huge number of people as postal interviews  </a:t>
            </a:r>
          </a:p>
        </p:txBody>
      </p:sp>
    </p:spTree>
    <p:extLst>
      <p:ext uri="{BB962C8B-B14F-4D97-AF65-F5344CB8AC3E}">
        <p14:creationId xmlns:p14="http://schemas.microsoft.com/office/powerpoint/2010/main" val="684723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5609" y="720763"/>
            <a:ext cx="8477026" cy="4985980"/>
          </a:xfrm>
          <a:prstGeom prst="rect">
            <a:avLst/>
          </a:prstGeom>
          <a:noFill/>
        </p:spPr>
        <p:txBody>
          <a:bodyPr wrap="square" rtlCol="0">
            <a:spAutoFit/>
          </a:bodyPr>
          <a:lstStyle/>
          <a:p>
            <a:r>
              <a:rPr lang="en-GB" sz="2400" b="1" dirty="0" smtClean="0"/>
              <a:t>Theoretical issues and benefits</a:t>
            </a:r>
          </a:p>
          <a:p>
            <a:pPr marL="285750" indent="-285750">
              <a:buFont typeface="Arial" panose="020B0604020202020204" pitchFamily="34" charset="0"/>
              <a:buChar char="•"/>
            </a:pPr>
            <a:r>
              <a:rPr lang="en-GB" sz="2400" dirty="0" smtClean="0">
                <a:solidFill>
                  <a:schemeClr val="bg2"/>
                </a:solidFill>
              </a:rPr>
              <a:t>They are reliable as they are easy to standardise and control</a:t>
            </a:r>
          </a:p>
          <a:p>
            <a:pPr marL="285750" indent="-285750">
              <a:buFont typeface="Arial" panose="020B0604020202020204" pitchFamily="34" charset="0"/>
              <a:buChar char="•"/>
            </a:pPr>
            <a:r>
              <a:rPr lang="en-GB" sz="2400" dirty="0" smtClean="0">
                <a:solidFill>
                  <a:schemeClr val="bg2"/>
                </a:solidFill>
              </a:rPr>
              <a:t>Can be conducted in the same way, with the same questions </a:t>
            </a:r>
          </a:p>
          <a:p>
            <a:pPr marL="285750" indent="-285750">
              <a:buFont typeface="Arial" panose="020B0604020202020204" pitchFamily="34" charset="0"/>
              <a:buChar char="•"/>
            </a:pPr>
            <a:r>
              <a:rPr lang="en-GB" sz="2400" dirty="0" smtClean="0">
                <a:solidFill>
                  <a:schemeClr val="accent6"/>
                </a:solidFill>
              </a:rPr>
              <a:t>They may not be valid as the use of closed questions means that participants may not be able to give their real answer and have to choose the one that most closely applies</a:t>
            </a:r>
          </a:p>
          <a:p>
            <a:pPr marL="285750" indent="-285750">
              <a:buFont typeface="Arial" panose="020B0604020202020204" pitchFamily="34" charset="0"/>
              <a:buChar char="•"/>
            </a:pPr>
            <a:r>
              <a:rPr lang="en-GB" sz="2400" dirty="0" smtClean="0">
                <a:solidFill>
                  <a:schemeClr val="accent6"/>
                </a:solidFill>
              </a:rPr>
              <a:t>Little freedom for interviewers so there is no chance to clarify misunderstandings</a:t>
            </a:r>
            <a:endParaRPr lang="en-GB" sz="2400" dirty="0">
              <a:solidFill>
                <a:schemeClr val="accent6"/>
              </a:solidFill>
            </a:endParaRPr>
          </a:p>
          <a:p>
            <a:endParaRPr lang="en-GB" dirty="0" smtClean="0"/>
          </a:p>
          <a:p>
            <a:endParaRPr lang="en-GB" dirty="0"/>
          </a:p>
          <a:p>
            <a:endParaRPr lang="en-GB" dirty="0"/>
          </a:p>
        </p:txBody>
      </p:sp>
    </p:spTree>
    <p:extLst>
      <p:ext uri="{BB962C8B-B14F-4D97-AF65-F5344CB8AC3E}">
        <p14:creationId xmlns:p14="http://schemas.microsoft.com/office/powerpoint/2010/main" val="3744482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1520" y="946672"/>
            <a:ext cx="7336715" cy="5570756"/>
          </a:xfrm>
          <a:prstGeom prst="rect">
            <a:avLst/>
          </a:prstGeom>
          <a:noFill/>
        </p:spPr>
        <p:txBody>
          <a:bodyPr wrap="square" rtlCol="0">
            <a:spAutoFit/>
          </a:bodyPr>
          <a:lstStyle/>
          <a:p>
            <a:r>
              <a:rPr lang="en-GB" sz="2400" b="1" dirty="0" smtClean="0"/>
              <a:t>Ethical issues and benefits</a:t>
            </a:r>
          </a:p>
          <a:p>
            <a:pPr marL="342900" indent="-342900">
              <a:buFont typeface="Arial" panose="020B0604020202020204" pitchFamily="34" charset="0"/>
              <a:buChar char="•"/>
            </a:pPr>
            <a:r>
              <a:rPr lang="en-GB" sz="2400" dirty="0" smtClean="0">
                <a:solidFill>
                  <a:schemeClr val="bg2"/>
                </a:solidFill>
              </a:rPr>
              <a:t>Easy to obtain consent as completing the interview is consensual</a:t>
            </a:r>
          </a:p>
          <a:p>
            <a:pPr marL="342900" indent="-342900">
              <a:buFont typeface="Arial" panose="020B0604020202020204" pitchFamily="34" charset="0"/>
              <a:buChar char="•"/>
            </a:pPr>
            <a:r>
              <a:rPr lang="en-GB" sz="2400" dirty="0" smtClean="0">
                <a:solidFill>
                  <a:schemeClr val="bg2"/>
                </a:solidFill>
              </a:rPr>
              <a:t>Anonymity can be achieved by simply not recording participant’s names in interviews </a:t>
            </a:r>
          </a:p>
          <a:p>
            <a:pPr marL="342900" indent="-342900">
              <a:buFont typeface="Arial" panose="020B0604020202020204" pitchFamily="34" charset="0"/>
              <a:buChar char="•"/>
            </a:pPr>
            <a:r>
              <a:rPr lang="en-GB" sz="2400" dirty="0" smtClean="0">
                <a:solidFill>
                  <a:schemeClr val="bg2"/>
                </a:solidFill>
              </a:rPr>
              <a:t>It’s unlikely a participant would be harmed as they are not having anything happen to them, they would simply be recalling information</a:t>
            </a:r>
          </a:p>
          <a:p>
            <a:pPr marL="342900" indent="-342900">
              <a:buFont typeface="Arial" panose="020B0604020202020204" pitchFamily="34" charset="0"/>
              <a:buChar char="•"/>
            </a:pPr>
            <a:endParaRPr lang="en-GB" sz="2000" dirty="0" smtClean="0"/>
          </a:p>
          <a:p>
            <a:pPr marL="342900" indent="-342900">
              <a:buFont typeface="Arial" panose="020B0604020202020204" pitchFamily="34" charset="0"/>
              <a:buChar char="•"/>
            </a:pPr>
            <a:endParaRPr lang="en-GB" sz="2000" dirty="0" smtClean="0"/>
          </a:p>
          <a:p>
            <a:pPr marL="342900" indent="-342900">
              <a:buFont typeface="Arial" panose="020B0604020202020204" pitchFamily="34" charset="0"/>
              <a:buChar char="•"/>
            </a:pPr>
            <a:endParaRPr lang="en-GB" sz="2000" dirty="0"/>
          </a:p>
          <a:p>
            <a:endParaRPr lang="en-GB" sz="2000" dirty="0" smtClean="0"/>
          </a:p>
          <a:p>
            <a:endParaRPr lang="en-GB" sz="2000" dirty="0"/>
          </a:p>
          <a:p>
            <a:endParaRPr lang="en-GB" sz="2000" dirty="0" smtClean="0"/>
          </a:p>
          <a:p>
            <a:endParaRPr lang="en-GB" sz="2000" b="1" dirty="0"/>
          </a:p>
        </p:txBody>
      </p:sp>
    </p:spTree>
    <p:extLst>
      <p:ext uri="{BB962C8B-B14F-4D97-AF65-F5344CB8AC3E}">
        <p14:creationId xmlns:p14="http://schemas.microsoft.com/office/powerpoint/2010/main" val="4279866975"/>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32</TotalTime>
  <Words>215</Words>
  <Application>Microsoft Office PowerPoint</Application>
  <PresentationFormat>Widescreen</PresentationFormat>
  <Paragraphs>28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Slice</vt:lpstr>
      <vt:lpstr>Structured Interviews</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Structured Interviews</dc:title>
  <dc:creator>Alexander C Stamp (166641)</dc:creator>
  <cp:lastModifiedBy>Hannah Roberts</cp:lastModifiedBy>
  <cp:revision>5</cp:revision>
  <dcterms:created xsi:type="dcterms:W3CDTF">2017-05-11T09:52:25Z</dcterms:created>
  <dcterms:modified xsi:type="dcterms:W3CDTF">2017-05-11T10:26:05Z</dcterms:modified>
</cp:coreProperties>
</file>