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2" autoAdjust="0"/>
    <p:restoredTop sz="94660"/>
  </p:normalViewPr>
  <p:slideViewPr>
    <p:cSldViewPr snapToGrid="0">
      <p:cViewPr varScale="1">
        <p:scale>
          <a:sx n="86" d="100"/>
          <a:sy n="86" d="100"/>
        </p:scale>
        <p:origin x="8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56A8F31-CAFF-4CCC-B0E0-0EA54314D6DF}"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650263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6A8F31-CAFF-4CCC-B0E0-0EA54314D6DF}"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3372622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6A8F31-CAFF-4CCC-B0E0-0EA54314D6DF}"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285782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6A8F31-CAFF-4CCC-B0E0-0EA54314D6DF}"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3359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6A8F31-CAFF-4CCC-B0E0-0EA54314D6DF}"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345354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56A8F31-CAFF-4CCC-B0E0-0EA54314D6DF}"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65151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56A8F31-CAFF-4CCC-B0E0-0EA54314D6DF}" type="datetimeFigureOut">
              <a:rPr lang="en-GB" smtClean="0"/>
              <a:t>11/05/2017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25608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6A8F31-CAFF-4CCC-B0E0-0EA54314D6DF}" type="datetimeFigureOut">
              <a:rPr lang="en-GB" smtClean="0"/>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883549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A8F31-CAFF-4CCC-B0E0-0EA54314D6DF}" type="datetimeFigureOut">
              <a:rPr lang="en-GB" smtClean="0"/>
              <a:t>11/05/2017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353678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A8F31-CAFF-4CCC-B0E0-0EA54314D6DF}"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226371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A8F31-CAFF-4CCC-B0E0-0EA54314D6DF}"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B752FC-2C02-42CD-B445-7640FF638C47}" type="slidenum">
              <a:rPr lang="en-GB" smtClean="0"/>
              <a:t>‹#›</a:t>
            </a:fld>
            <a:endParaRPr lang="en-GB"/>
          </a:p>
        </p:txBody>
      </p:sp>
    </p:spTree>
    <p:extLst>
      <p:ext uri="{BB962C8B-B14F-4D97-AF65-F5344CB8AC3E}">
        <p14:creationId xmlns:p14="http://schemas.microsoft.com/office/powerpoint/2010/main" val="397418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A8F31-CAFF-4CCC-B0E0-0EA54314D6DF}" type="datetimeFigureOut">
              <a:rPr lang="en-GB" smtClean="0"/>
              <a:t>11/05/2017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752FC-2C02-42CD-B445-7640FF638C47}" type="slidenum">
              <a:rPr lang="en-GB" smtClean="0"/>
              <a:t>‹#›</a:t>
            </a:fld>
            <a:endParaRPr lang="en-GB"/>
          </a:p>
        </p:txBody>
      </p:sp>
    </p:spTree>
    <p:extLst>
      <p:ext uri="{BB962C8B-B14F-4D97-AF65-F5344CB8AC3E}">
        <p14:creationId xmlns:p14="http://schemas.microsoft.com/office/powerpoint/2010/main" val="369645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876" y="221410"/>
            <a:ext cx="11748247" cy="881249"/>
          </a:xfrm>
        </p:spPr>
        <p:txBody>
          <a:bodyPr>
            <a:noAutofit/>
          </a:bodyPr>
          <a:lstStyle/>
          <a:p>
            <a:r>
              <a:rPr lang="en-GB" b="1" u="sng" dirty="0" smtClean="0"/>
              <a:t>Unstructured interviews</a:t>
            </a:r>
            <a:endParaRPr lang="en-GB" b="1" u="sng" dirty="0"/>
          </a:p>
        </p:txBody>
      </p:sp>
      <p:sp>
        <p:nvSpPr>
          <p:cNvPr id="3" name="Subtitle 2"/>
          <p:cNvSpPr>
            <a:spLocks noGrp="1"/>
          </p:cNvSpPr>
          <p:nvPr>
            <p:ph type="subTitle" idx="1"/>
          </p:nvPr>
        </p:nvSpPr>
        <p:spPr>
          <a:xfrm>
            <a:off x="0" y="2015285"/>
            <a:ext cx="12192000" cy="3780398"/>
          </a:xfrm>
        </p:spPr>
        <p:txBody>
          <a:bodyPr>
            <a:normAutofit/>
          </a:bodyPr>
          <a:lstStyle/>
          <a:p>
            <a:r>
              <a:rPr lang="en-GB" sz="3600" dirty="0" smtClean="0"/>
              <a:t>Unstructured interviews are interviews where the questions are not pre-arranged or definitively planned, however, a topic for discussion is stated. </a:t>
            </a:r>
          </a:p>
          <a:p>
            <a:endParaRPr lang="en-GB" sz="3600" dirty="0"/>
          </a:p>
          <a:p>
            <a:r>
              <a:rPr lang="en-GB" sz="3600" dirty="0" smtClean="0"/>
              <a:t>Unstructured interviews are a qualitative method that are most typically used by interpretivists and realists.</a:t>
            </a:r>
            <a:endParaRPr lang="en-GB" sz="3600" dirty="0"/>
          </a:p>
        </p:txBody>
      </p:sp>
    </p:spTree>
    <p:extLst>
      <p:ext uri="{BB962C8B-B14F-4D97-AF65-F5344CB8AC3E}">
        <p14:creationId xmlns:p14="http://schemas.microsoft.com/office/powerpoint/2010/main" val="280600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pPr algn="ctr"/>
            <a:r>
              <a:rPr lang="en-GB" sz="4000" b="1" u="sng" dirty="0" smtClean="0"/>
              <a:t>Examples of use:</a:t>
            </a:r>
            <a:endParaRPr lang="en-GB" sz="4000" b="1" u="sng" dirty="0"/>
          </a:p>
        </p:txBody>
      </p:sp>
      <p:sp>
        <p:nvSpPr>
          <p:cNvPr id="3" name="Content Placeholder 2"/>
          <p:cNvSpPr>
            <a:spLocks noGrp="1"/>
          </p:cNvSpPr>
          <p:nvPr>
            <p:ph idx="1"/>
          </p:nvPr>
        </p:nvSpPr>
        <p:spPr>
          <a:xfrm>
            <a:off x="313765" y="1099484"/>
            <a:ext cx="11640670" cy="5247528"/>
          </a:xfrm>
        </p:spPr>
        <p:txBody>
          <a:bodyPr>
            <a:normAutofit/>
          </a:bodyPr>
          <a:lstStyle/>
          <a:p>
            <a:r>
              <a:rPr lang="en-GB" b="1" dirty="0" err="1" smtClean="0"/>
              <a:t>Dobash</a:t>
            </a:r>
            <a:r>
              <a:rPr lang="en-GB" b="1" dirty="0" smtClean="0"/>
              <a:t> &amp; </a:t>
            </a:r>
            <a:r>
              <a:rPr lang="en-GB" b="1" dirty="0" err="1" smtClean="0"/>
              <a:t>Dobash’s</a:t>
            </a:r>
            <a:r>
              <a:rPr lang="en-GB" b="1" dirty="0" smtClean="0"/>
              <a:t> study on violence against wives (1980):</a:t>
            </a:r>
          </a:p>
          <a:p>
            <a:pPr marL="0" indent="0">
              <a:buNone/>
            </a:pPr>
            <a:r>
              <a:rPr lang="en-GB" dirty="0" smtClean="0"/>
              <a:t>Unstructured interviews used to tread lightly on a sensitive topic and to develop rapport, which helped battered wives to open up about their experiences. </a:t>
            </a:r>
            <a:r>
              <a:rPr lang="en-GB" dirty="0"/>
              <a:t>R</a:t>
            </a:r>
            <a:r>
              <a:rPr lang="en-GB" dirty="0" smtClean="0"/>
              <a:t>anging from 2-12 hours in length. Some standardised questions were used to produce a quantitative basis on which to determine trends.</a:t>
            </a:r>
          </a:p>
          <a:p>
            <a:pPr marL="0" indent="0">
              <a:buNone/>
            </a:pPr>
            <a:endParaRPr lang="en-GB" dirty="0"/>
          </a:p>
          <a:p>
            <a:r>
              <a:rPr lang="en-GB" b="1" dirty="0" smtClean="0"/>
              <a:t>Willis’ study – Learning to labour (the lads):</a:t>
            </a:r>
          </a:p>
          <a:p>
            <a:pPr marL="0" indent="0">
              <a:buNone/>
            </a:pPr>
            <a:r>
              <a:rPr lang="en-GB" dirty="0" smtClean="0"/>
              <a:t>Willis used unstructured interviews because he otherwise wouldn’t have been able to develop a rapport with the ‘lads’ he was interviewing. If he had used standardised interview methods, they would not have conversed with them naturally to produce valid data. </a:t>
            </a:r>
            <a:endParaRPr lang="en-GB" dirty="0"/>
          </a:p>
        </p:txBody>
      </p:sp>
    </p:spTree>
    <p:extLst>
      <p:ext uri="{BB962C8B-B14F-4D97-AF65-F5344CB8AC3E}">
        <p14:creationId xmlns:p14="http://schemas.microsoft.com/office/powerpoint/2010/main" val="4149585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223" y="0"/>
            <a:ext cx="10515600" cy="1325563"/>
          </a:xfrm>
        </p:spPr>
        <p:txBody>
          <a:bodyPr>
            <a:normAutofit/>
          </a:bodyPr>
          <a:lstStyle/>
          <a:p>
            <a:pPr algn="ctr"/>
            <a:r>
              <a:rPr lang="en-GB" sz="4000" b="1" u="sng" dirty="0" smtClean="0"/>
              <a:t>Practical advantages of using unstructured interviews:</a:t>
            </a:r>
            <a:endParaRPr lang="en-GB" sz="4000" b="1" u="sng" dirty="0"/>
          </a:p>
        </p:txBody>
      </p:sp>
      <p:sp>
        <p:nvSpPr>
          <p:cNvPr id="3" name="Content Placeholder 2"/>
          <p:cNvSpPr>
            <a:spLocks noGrp="1"/>
          </p:cNvSpPr>
          <p:nvPr>
            <p:ph idx="1"/>
          </p:nvPr>
        </p:nvSpPr>
        <p:spPr>
          <a:xfrm>
            <a:off x="905435" y="1675186"/>
            <a:ext cx="10515600" cy="5075237"/>
          </a:xfrm>
        </p:spPr>
        <p:txBody>
          <a:bodyPr/>
          <a:lstStyle/>
          <a:p>
            <a:r>
              <a:rPr lang="en-GB" dirty="0" smtClean="0"/>
              <a:t>Flexibility – Unstructured interviews can vary wildly in length depending on the topic being studied. This allows for researchers to go into more depth if necessary. Unstructured interviews are especially useful in situations when rapport building is necessary.</a:t>
            </a:r>
          </a:p>
          <a:p>
            <a:endParaRPr lang="en-GB" dirty="0"/>
          </a:p>
        </p:txBody>
      </p:sp>
    </p:spTree>
    <p:extLst>
      <p:ext uri="{BB962C8B-B14F-4D97-AF65-F5344CB8AC3E}">
        <p14:creationId xmlns:p14="http://schemas.microsoft.com/office/powerpoint/2010/main" val="2679819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GB" sz="4000" b="1" u="sng" dirty="0" smtClean="0"/>
              <a:t>Practical disadvantages of using unstructured interviews:</a:t>
            </a:r>
            <a:endParaRPr lang="en-GB" sz="4000" b="1" u="sng" dirty="0"/>
          </a:p>
        </p:txBody>
      </p:sp>
      <p:sp>
        <p:nvSpPr>
          <p:cNvPr id="3" name="Content Placeholder 2"/>
          <p:cNvSpPr>
            <a:spLocks noGrp="1"/>
          </p:cNvSpPr>
          <p:nvPr>
            <p:ph idx="1"/>
          </p:nvPr>
        </p:nvSpPr>
        <p:spPr/>
        <p:txBody>
          <a:bodyPr/>
          <a:lstStyle/>
          <a:p>
            <a:r>
              <a:rPr lang="en-GB" dirty="0" smtClean="0"/>
              <a:t>Costly of time and money - Unstructured interviews are likely to take a long time and cost lots of money as they are often quite long. This is because subjects that are being studied with unstructured interviews often need a lot of tip-toeing and rapport building.</a:t>
            </a:r>
          </a:p>
          <a:p>
            <a:r>
              <a:rPr lang="en-GB" dirty="0" smtClean="0"/>
              <a:t>Interpersonal skills – interviewer needs to be trained in developing their interpersonal skills. This will take even more time and money.</a:t>
            </a:r>
          </a:p>
          <a:p>
            <a:r>
              <a:rPr lang="en-GB" dirty="0" smtClean="0"/>
              <a:t>Long time to analyse – Unstructured interviews are very costly to analyse and transcribe.</a:t>
            </a:r>
            <a:endParaRPr lang="en-GB" dirty="0"/>
          </a:p>
        </p:txBody>
      </p:sp>
    </p:spTree>
    <p:extLst>
      <p:ext uri="{BB962C8B-B14F-4D97-AF65-F5344CB8AC3E}">
        <p14:creationId xmlns:p14="http://schemas.microsoft.com/office/powerpoint/2010/main" val="545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GB" sz="4000" b="1" u="sng" dirty="0" smtClean="0"/>
              <a:t>Ethical advantages of using unstructured interviews:</a:t>
            </a:r>
            <a:endParaRPr lang="en-GB" sz="4000" b="1" u="sng" dirty="0"/>
          </a:p>
        </p:txBody>
      </p:sp>
      <p:sp>
        <p:nvSpPr>
          <p:cNvPr id="3" name="Content Placeholder 2"/>
          <p:cNvSpPr>
            <a:spLocks noGrp="1"/>
          </p:cNvSpPr>
          <p:nvPr>
            <p:ph idx="1"/>
          </p:nvPr>
        </p:nvSpPr>
        <p:spPr/>
        <p:txBody>
          <a:bodyPr/>
          <a:lstStyle/>
          <a:p>
            <a:r>
              <a:rPr lang="en-GB" dirty="0" smtClean="0"/>
              <a:t>Easier to talk about sensitive topics - Sensitive topics require rapport building to encourage the interviewee to open up. </a:t>
            </a:r>
          </a:p>
          <a:p>
            <a:r>
              <a:rPr lang="en-GB" dirty="0" smtClean="0"/>
              <a:t>Informed consent - Participants automatically give consent by engaging in the interview and answering questions.</a:t>
            </a:r>
          </a:p>
          <a:p>
            <a:r>
              <a:rPr lang="en-GB" dirty="0" smtClean="0"/>
              <a:t>Confidentiality - Findings will not be published with given names – anonymity is ensured. (Sensitive topics need confidentiality)</a:t>
            </a:r>
          </a:p>
          <a:p>
            <a:endParaRPr lang="en-GB" dirty="0"/>
          </a:p>
          <a:p>
            <a:endParaRPr lang="en-GB" dirty="0"/>
          </a:p>
        </p:txBody>
      </p:sp>
    </p:spTree>
    <p:extLst>
      <p:ext uri="{BB962C8B-B14F-4D97-AF65-F5344CB8AC3E}">
        <p14:creationId xmlns:p14="http://schemas.microsoft.com/office/powerpoint/2010/main" val="4228693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Ethical disadvantages of using unstructured interviews</a:t>
            </a:r>
            <a:endParaRPr lang="en-GB" b="1" u="sng" dirty="0"/>
          </a:p>
        </p:txBody>
      </p:sp>
      <p:sp>
        <p:nvSpPr>
          <p:cNvPr id="3" name="Content Placeholder 2"/>
          <p:cNvSpPr>
            <a:spLocks noGrp="1"/>
          </p:cNvSpPr>
          <p:nvPr>
            <p:ph idx="1"/>
          </p:nvPr>
        </p:nvSpPr>
        <p:spPr/>
        <p:txBody>
          <a:bodyPr/>
          <a:lstStyle/>
          <a:p>
            <a:r>
              <a:rPr lang="en-GB" dirty="0" smtClean="0"/>
              <a:t>Intrusive - Going into a lot more depth; interviewee may feel obliged to respond to in depth questions that they may not want to answer in reality.</a:t>
            </a:r>
          </a:p>
          <a:p>
            <a:pPr marL="0" indent="0">
              <a:buNone/>
            </a:pPr>
            <a:endParaRPr lang="en-GB" dirty="0" smtClean="0"/>
          </a:p>
          <a:p>
            <a:pPr marL="0" indent="0">
              <a:buNone/>
            </a:pPr>
            <a:r>
              <a:rPr lang="en-GB" dirty="0" smtClean="0"/>
              <a:t>Overall, ethically sound – the best option to keep ethics in check.</a:t>
            </a:r>
            <a:endParaRPr lang="en-GB" dirty="0"/>
          </a:p>
        </p:txBody>
      </p:sp>
    </p:spTree>
    <p:extLst>
      <p:ext uri="{BB962C8B-B14F-4D97-AF65-F5344CB8AC3E}">
        <p14:creationId xmlns:p14="http://schemas.microsoft.com/office/powerpoint/2010/main" val="2699413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u="sng" dirty="0" smtClean="0"/>
              <a:t>Theoretical advantages of using unstructured interviews</a:t>
            </a:r>
            <a:endParaRPr lang="en-GB" sz="4000" b="1" u="sng" dirty="0"/>
          </a:p>
        </p:txBody>
      </p:sp>
      <p:sp>
        <p:nvSpPr>
          <p:cNvPr id="3" name="Content Placeholder 2"/>
          <p:cNvSpPr>
            <a:spLocks noGrp="1"/>
          </p:cNvSpPr>
          <p:nvPr>
            <p:ph idx="1"/>
          </p:nvPr>
        </p:nvSpPr>
        <p:spPr/>
        <p:txBody>
          <a:bodyPr/>
          <a:lstStyle/>
          <a:p>
            <a:r>
              <a:rPr lang="en-GB" dirty="0"/>
              <a:t>The interaction between participant and interviewer allows for richer and more valid data due to the ability to use follow up questions</a:t>
            </a:r>
            <a:r>
              <a:rPr lang="en-GB" dirty="0" smtClean="0"/>
              <a:t>.</a:t>
            </a:r>
          </a:p>
          <a:p>
            <a:r>
              <a:rPr lang="en-GB" dirty="0" smtClean="0"/>
              <a:t>Unstructured interviews are the preferred method for interpretivists as it produces rich, qualitative data.</a:t>
            </a:r>
            <a:endParaRPr lang="en-GB" dirty="0"/>
          </a:p>
        </p:txBody>
      </p:sp>
    </p:spTree>
    <p:extLst>
      <p:ext uri="{BB962C8B-B14F-4D97-AF65-F5344CB8AC3E}">
        <p14:creationId xmlns:p14="http://schemas.microsoft.com/office/powerpoint/2010/main" val="3740234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Theoretical disadvantages of using unstructured interviews</a:t>
            </a:r>
            <a:endParaRPr lang="en-GB" b="1" u="sng" dirty="0"/>
          </a:p>
        </p:txBody>
      </p:sp>
      <p:sp>
        <p:nvSpPr>
          <p:cNvPr id="3" name="Content Placeholder 2"/>
          <p:cNvSpPr>
            <a:spLocks noGrp="1"/>
          </p:cNvSpPr>
          <p:nvPr>
            <p:ph idx="1"/>
          </p:nvPr>
        </p:nvSpPr>
        <p:spPr/>
        <p:txBody>
          <a:bodyPr>
            <a:normAutofit lnSpcReduction="10000"/>
          </a:bodyPr>
          <a:lstStyle/>
          <a:p>
            <a:r>
              <a:rPr lang="en-GB" dirty="0"/>
              <a:t>Coding and quantifying: It is difficult to code and quantify the qualitative data produced by unstructured interviews.</a:t>
            </a:r>
          </a:p>
          <a:p>
            <a:r>
              <a:rPr lang="en-GB" dirty="0"/>
              <a:t>Reliability – Unstructured interviews by nature are not very replicable. People are not the same in depth, and they won’t give the same qualitative answer again and again.</a:t>
            </a:r>
          </a:p>
          <a:p>
            <a:r>
              <a:rPr lang="en-GB" dirty="0" smtClean="0"/>
              <a:t>Representativeness  - Unstructured interviews capture unique experiences most of the time and therefore are not often applicable to the wider population. Also, unstructured interviews are often looking into problems that aren’t applicable to the whole population </a:t>
            </a:r>
            <a:r>
              <a:rPr lang="en-GB" dirty="0" err="1" smtClean="0"/>
              <a:t>e.g</a:t>
            </a:r>
            <a:r>
              <a:rPr lang="en-GB" dirty="0" smtClean="0"/>
              <a:t> domestic violence.</a:t>
            </a:r>
          </a:p>
          <a:p>
            <a:r>
              <a:rPr lang="en-GB" dirty="0" smtClean="0"/>
              <a:t>Validity could be affected by </a:t>
            </a:r>
            <a:r>
              <a:rPr lang="en-GB" smtClean="0"/>
              <a:t>interviewer bias.</a:t>
            </a:r>
            <a:endParaRPr lang="en-GB" dirty="0"/>
          </a:p>
        </p:txBody>
      </p:sp>
    </p:spTree>
    <p:extLst>
      <p:ext uri="{BB962C8B-B14F-4D97-AF65-F5344CB8AC3E}">
        <p14:creationId xmlns:p14="http://schemas.microsoft.com/office/powerpoint/2010/main" val="807128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566</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Unstructured interviews</vt:lpstr>
      <vt:lpstr>Examples of use:</vt:lpstr>
      <vt:lpstr>Practical advantages of using unstructured interviews:</vt:lpstr>
      <vt:lpstr>Practical disadvantages of using unstructured interviews:</vt:lpstr>
      <vt:lpstr>Ethical advantages of using unstructured interviews:</vt:lpstr>
      <vt:lpstr>Ethical disadvantages of using unstructured interviews</vt:lpstr>
      <vt:lpstr>Theoretical advantages of using unstructured interviews</vt:lpstr>
      <vt:lpstr>Theoretical disadvantages of using unstructured interviews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Unstructured interviews</dc:title>
  <dc:creator>William Moore (154438)</dc:creator>
  <cp:lastModifiedBy>Hannah Roberts</cp:lastModifiedBy>
  <cp:revision>6</cp:revision>
  <dcterms:created xsi:type="dcterms:W3CDTF">2017-05-09T13:33:49Z</dcterms:created>
  <dcterms:modified xsi:type="dcterms:W3CDTF">2017-05-11T10:24:33Z</dcterms:modified>
</cp:coreProperties>
</file>