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0" r:id="rId3"/>
    <p:sldId id="261"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96"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5/16/2017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5/16/2017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5/16/2017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5/16/2017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5/16/2017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5/16/2017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5/16/2017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5/16/2017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5/16/2017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5/16/2017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Focus Groups: The Method</a:t>
            </a:r>
            <a:endParaRPr lang="en-GB" dirty="0"/>
          </a:p>
        </p:txBody>
      </p:sp>
      <p:sp>
        <p:nvSpPr>
          <p:cNvPr id="6" name="TextBox 5"/>
          <p:cNvSpPr txBox="1"/>
          <p:nvPr/>
        </p:nvSpPr>
        <p:spPr>
          <a:xfrm>
            <a:off x="1482811" y="3113901"/>
            <a:ext cx="9102811" cy="2308324"/>
          </a:xfrm>
          <a:prstGeom prst="rect">
            <a:avLst/>
          </a:prstGeom>
          <a:noFill/>
        </p:spPr>
        <p:txBody>
          <a:bodyPr wrap="square" rtlCol="0">
            <a:spAutoFit/>
          </a:bodyPr>
          <a:lstStyle/>
          <a:p>
            <a:r>
              <a:rPr lang="en-GB" sz="2400" dirty="0" smtClean="0"/>
              <a:t>Focus groups/ group discussions are a form of group interview where the sample of a target population for a study discuss certain topics and their views are recorded. </a:t>
            </a:r>
          </a:p>
          <a:p>
            <a:endParaRPr lang="en-GB" sz="2400" dirty="0"/>
          </a:p>
          <a:p>
            <a:pPr marL="285750" indent="-285750">
              <a:buFont typeface="Arial" panose="020B0604020202020204" pitchFamily="34" charset="0"/>
              <a:buChar char="•"/>
            </a:pPr>
            <a:r>
              <a:rPr lang="en-GB" sz="2400" dirty="0" smtClean="0"/>
              <a:t>Used by Interpretivists and Realists (partly)</a:t>
            </a:r>
          </a:p>
          <a:p>
            <a:pPr marL="285750" indent="-285750">
              <a:buFont typeface="Arial" panose="020B0604020202020204" pitchFamily="34" charset="0"/>
              <a:buChar char="•"/>
            </a:pPr>
            <a:r>
              <a:rPr lang="en-GB" sz="2400" dirty="0" smtClean="0"/>
              <a:t>This is a form of qualitative data</a:t>
            </a:r>
            <a:endParaRPr lang="en-GB" sz="2400" dirty="0"/>
          </a:p>
        </p:txBody>
      </p:sp>
    </p:spTree>
    <p:extLst>
      <p:ext uri="{BB962C8B-B14F-4D97-AF65-F5344CB8AC3E}">
        <p14:creationId xmlns:p14="http://schemas.microsoft.com/office/powerpoint/2010/main" val="846534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a:t>
            </a:r>
            <a:endParaRPr lang="en-GB" dirty="0"/>
          </a:p>
        </p:txBody>
      </p:sp>
      <p:sp>
        <p:nvSpPr>
          <p:cNvPr id="4" name="TextBox 3"/>
          <p:cNvSpPr txBox="1"/>
          <p:nvPr/>
        </p:nvSpPr>
        <p:spPr>
          <a:xfrm>
            <a:off x="1397739" y="2323070"/>
            <a:ext cx="9984259" cy="415498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Willis- “ ‘Lads’ anti-school subculture”</a:t>
            </a:r>
          </a:p>
          <a:p>
            <a:endParaRPr lang="en-GB" sz="2400" dirty="0" smtClean="0"/>
          </a:p>
          <a:p>
            <a:r>
              <a:rPr lang="en-GB" sz="2400" dirty="0" smtClean="0"/>
              <a:t>Through group discussions he was able to build rapport and get the ‘Lads’ to openly talk about their views and experiences.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Archer- “University’s not for Me- I’m a Nike Person”</a:t>
            </a:r>
          </a:p>
          <a:p>
            <a:pPr marL="285750" indent="-285750">
              <a:buFont typeface="Arial" panose="020B0604020202020204" pitchFamily="34" charset="0"/>
              <a:buChar char="•"/>
            </a:pPr>
            <a:endParaRPr lang="en-GB" sz="2400" dirty="0"/>
          </a:p>
          <a:p>
            <a:r>
              <a:rPr lang="en-GB" sz="2400" dirty="0" smtClean="0"/>
              <a:t>36 pupils took part in focus groups (with five in each). This is important for this study as symbolic capital and approval from peer groups was an important factor. Observing the interaction between a group could present valid data for the study.</a:t>
            </a:r>
          </a:p>
        </p:txBody>
      </p:sp>
    </p:spTree>
    <p:extLst>
      <p:ext uri="{BB962C8B-B14F-4D97-AF65-F5344CB8AC3E}">
        <p14:creationId xmlns:p14="http://schemas.microsoft.com/office/powerpoint/2010/main" val="1101381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a:t>
            </a:r>
            <a:endParaRPr lang="en-GB" dirty="0"/>
          </a:p>
        </p:txBody>
      </p:sp>
      <p:sp>
        <p:nvSpPr>
          <p:cNvPr id="5" name="TextBox 4"/>
          <p:cNvSpPr txBox="1"/>
          <p:nvPr/>
        </p:nvSpPr>
        <p:spPr>
          <a:xfrm>
            <a:off x="1482817" y="2331308"/>
            <a:ext cx="8040128" cy="4062651"/>
          </a:xfrm>
          <a:prstGeom prst="rect">
            <a:avLst/>
          </a:prstGeom>
          <a:noFill/>
        </p:spPr>
        <p:txBody>
          <a:bodyPr wrap="square" rtlCol="0">
            <a:spAutoFit/>
          </a:bodyPr>
          <a:lstStyle/>
          <a:p>
            <a:r>
              <a:rPr lang="en-GB" sz="2400" dirty="0" smtClean="0"/>
              <a:t>Strength:</a:t>
            </a:r>
          </a:p>
          <a:p>
            <a:endParaRPr lang="en-GB" sz="2400" dirty="0"/>
          </a:p>
          <a:p>
            <a:pPr marL="285750" indent="-285750">
              <a:buFont typeface="Arial" panose="020B0604020202020204" pitchFamily="34" charset="0"/>
              <a:buChar char="•"/>
            </a:pPr>
            <a:r>
              <a:rPr lang="en-GB" sz="2400" dirty="0" smtClean="0"/>
              <a:t>Each sociologist has good personal skills</a:t>
            </a:r>
          </a:p>
          <a:p>
            <a:pPr marL="285750" indent="-285750">
              <a:buFont typeface="Arial" panose="020B0604020202020204" pitchFamily="34" charset="0"/>
              <a:buChar char="•"/>
            </a:pPr>
            <a:r>
              <a:rPr lang="en-GB" sz="2400" dirty="0" smtClean="0"/>
              <a:t>Data is available- the group is all there</a:t>
            </a:r>
          </a:p>
          <a:p>
            <a:endParaRPr lang="en-GB" sz="2400" dirty="0"/>
          </a:p>
          <a:p>
            <a:endParaRPr lang="en-GB" sz="2400" dirty="0" smtClean="0"/>
          </a:p>
          <a:p>
            <a:r>
              <a:rPr lang="en-GB" sz="2400" dirty="0" smtClean="0"/>
              <a:t>Weakness:</a:t>
            </a:r>
          </a:p>
          <a:p>
            <a:pPr marL="285750" indent="-285750">
              <a:buFont typeface="Arial" panose="020B0604020202020204" pitchFamily="34" charset="0"/>
              <a:buChar char="•"/>
            </a:pPr>
            <a:r>
              <a:rPr lang="en-GB" sz="2400" dirty="0" smtClean="0"/>
              <a:t>Time and Money</a:t>
            </a:r>
          </a:p>
          <a:p>
            <a:pPr marL="285750" indent="-285750">
              <a:buFont typeface="Arial" panose="020B0604020202020204" pitchFamily="34" charset="0"/>
              <a:buChar char="•"/>
            </a:pPr>
            <a:r>
              <a:rPr lang="en-GB" sz="2400" dirty="0" smtClean="0"/>
              <a:t>The beliefs of the researcher could effect the topics chosen/ how they develop</a:t>
            </a:r>
            <a:endParaRPr lang="en-GB" dirty="0" smtClean="0"/>
          </a:p>
          <a:p>
            <a:endParaRPr lang="en-GB" dirty="0"/>
          </a:p>
        </p:txBody>
      </p:sp>
    </p:spTree>
    <p:extLst>
      <p:ext uri="{BB962C8B-B14F-4D97-AF65-F5344CB8AC3E}">
        <p14:creationId xmlns:p14="http://schemas.microsoft.com/office/powerpoint/2010/main" val="2638603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 </a:t>
            </a:r>
            <a:endParaRPr lang="en-GB" dirty="0"/>
          </a:p>
        </p:txBody>
      </p:sp>
      <p:sp>
        <p:nvSpPr>
          <p:cNvPr id="4" name="TextBox 3"/>
          <p:cNvSpPr txBox="1"/>
          <p:nvPr/>
        </p:nvSpPr>
        <p:spPr>
          <a:xfrm>
            <a:off x="1515763" y="2356022"/>
            <a:ext cx="6458465" cy="3785652"/>
          </a:xfrm>
          <a:prstGeom prst="rect">
            <a:avLst/>
          </a:prstGeom>
          <a:noFill/>
        </p:spPr>
        <p:txBody>
          <a:bodyPr wrap="square" rtlCol="0">
            <a:spAutoFit/>
          </a:bodyPr>
          <a:lstStyle/>
          <a:p>
            <a:r>
              <a:rPr lang="en-GB" sz="2400" dirty="0" smtClean="0"/>
              <a:t>Strength:</a:t>
            </a:r>
          </a:p>
          <a:p>
            <a:pPr marL="285750" indent="-285750">
              <a:buFont typeface="Arial" panose="020B0604020202020204" pitchFamily="34" charset="0"/>
              <a:buChar char="•"/>
            </a:pPr>
            <a:r>
              <a:rPr lang="en-GB" sz="2400" dirty="0" smtClean="0"/>
              <a:t>No harm to the participants as it is in a contained environment</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smtClean="0"/>
          </a:p>
          <a:p>
            <a:r>
              <a:rPr lang="en-GB" sz="2400" dirty="0" smtClean="0"/>
              <a:t>Weakness:</a:t>
            </a:r>
          </a:p>
          <a:p>
            <a:pPr marL="285750" indent="-285750">
              <a:buFont typeface="Arial" panose="020B0604020202020204" pitchFamily="34" charset="0"/>
              <a:buChar char="•"/>
            </a:pPr>
            <a:r>
              <a:rPr lang="en-GB" sz="2400" dirty="0" smtClean="0"/>
              <a:t>Covert research- participants can feel deceived</a:t>
            </a:r>
          </a:p>
          <a:p>
            <a:pPr marL="285750" indent="-285750">
              <a:buFont typeface="Arial" panose="020B0604020202020204" pitchFamily="34" charset="0"/>
              <a:buChar char="•"/>
            </a:pPr>
            <a:r>
              <a:rPr lang="en-GB" sz="2400" dirty="0" smtClean="0"/>
              <a:t>Keeping the identity of the participants secret can be difficult</a:t>
            </a:r>
            <a:endParaRPr lang="en-GB" sz="2400" dirty="0"/>
          </a:p>
        </p:txBody>
      </p:sp>
    </p:spTree>
    <p:extLst>
      <p:ext uri="{BB962C8B-B14F-4D97-AF65-F5344CB8AC3E}">
        <p14:creationId xmlns:p14="http://schemas.microsoft.com/office/powerpoint/2010/main" val="2163033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Theoretical </a:t>
            </a:r>
            <a:endParaRPr lang="en-GB" dirty="0"/>
          </a:p>
        </p:txBody>
      </p:sp>
      <p:sp>
        <p:nvSpPr>
          <p:cNvPr id="4" name="TextBox 3"/>
          <p:cNvSpPr txBox="1"/>
          <p:nvPr/>
        </p:nvSpPr>
        <p:spPr>
          <a:xfrm>
            <a:off x="1540473" y="2298357"/>
            <a:ext cx="8468497" cy="4801314"/>
          </a:xfrm>
          <a:prstGeom prst="rect">
            <a:avLst/>
          </a:prstGeom>
          <a:noFill/>
        </p:spPr>
        <p:txBody>
          <a:bodyPr wrap="square" rtlCol="0">
            <a:spAutoFit/>
          </a:bodyPr>
          <a:lstStyle/>
          <a:p>
            <a:r>
              <a:rPr lang="en-GB" sz="2400" dirty="0" smtClean="0"/>
              <a:t>Strength:</a:t>
            </a:r>
          </a:p>
          <a:p>
            <a:pPr marL="285750" indent="-285750">
              <a:buFont typeface="Arial" panose="020B0604020202020204" pitchFamily="34" charset="0"/>
              <a:buChar char="•"/>
            </a:pPr>
            <a:r>
              <a:rPr lang="en-GB" sz="2400" dirty="0" smtClean="0"/>
              <a:t>Produces valid </a:t>
            </a:r>
            <a:r>
              <a:rPr lang="en-GB" sz="2400" dirty="0" smtClean="0"/>
              <a:t>data- abl</a:t>
            </a:r>
            <a:r>
              <a:rPr lang="en-GB" sz="2400" dirty="0" smtClean="0"/>
              <a:t>e to see how groups interact with each other, see natural behaviour. </a:t>
            </a:r>
            <a:endParaRPr lang="en-GB" sz="2400" dirty="0" smtClean="0"/>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smtClean="0"/>
          </a:p>
          <a:p>
            <a:r>
              <a:rPr lang="en-GB" sz="2400" dirty="0" smtClean="0"/>
              <a:t>Weakness:</a:t>
            </a:r>
          </a:p>
          <a:p>
            <a:pPr marL="285750" indent="-285750">
              <a:buFont typeface="Arial" panose="020B0604020202020204" pitchFamily="34" charset="0"/>
              <a:buChar char="•"/>
            </a:pPr>
            <a:r>
              <a:rPr lang="en-GB" sz="2400" dirty="0" smtClean="0"/>
              <a:t>Individuals may feel pressured to say what they think is right- not valid </a:t>
            </a:r>
            <a:r>
              <a:rPr lang="en-GB" sz="2400" dirty="0" smtClean="0"/>
              <a:t>(due to </a:t>
            </a:r>
            <a:r>
              <a:rPr lang="en-GB" sz="2400" smtClean="0"/>
              <a:t>demand characteristics).</a:t>
            </a:r>
          </a:p>
          <a:p>
            <a:pPr marL="285750" indent="-285750">
              <a:buFont typeface="Arial" panose="020B0604020202020204" pitchFamily="34" charset="0"/>
              <a:buChar char="•"/>
            </a:pPr>
            <a:r>
              <a:rPr lang="en-GB" sz="2400" smtClean="0"/>
              <a:t>Not </a:t>
            </a:r>
            <a:r>
              <a:rPr lang="en-GB" sz="2400" dirty="0" smtClean="0"/>
              <a:t>representative- small group</a:t>
            </a:r>
          </a:p>
          <a:p>
            <a:pPr marL="285750" indent="-285750">
              <a:buFont typeface="Arial" panose="020B0604020202020204" pitchFamily="34" charset="0"/>
              <a:buChar char="•"/>
            </a:pPr>
            <a:r>
              <a:rPr lang="en-GB" sz="2400" dirty="0" smtClean="0"/>
              <a:t>Not reliable- different people may take the topics into a different perspective </a:t>
            </a:r>
            <a:r>
              <a:rPr lang="en-GB" sz="2400" dirty="0" smtClean="0"/>
              <a:t>– hard to repeat the conditions.</a:t>
            </a:r>
            <a:endParaRPr lang="en-GB" sz="2400" dirty="0" smtClean="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8803240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43</TotalTime>
  <Words>273</Words>
  <Application>Microsoft Office PowerPoint</Application>
  <PresentationFormat>Widescreen</PresentationFormat>
  <Paragraphs>40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2</vt:lpstr>
      <vt:lpstr>Quotable</vt:lpstr>
      <vt:lpstr>Focus Groups: The Method</vt:lpstr>
      <vt:lpstr>Examples</vt:lpstr>
      <vt:lpstr>Practical </vt:lpstr>
      <vt:lpstr>Ethical </vt:lpstr>
      <vt:lpstr>Theoretical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Groups: The Method</dc:title>
  <dc:creator>Crystal A Beagley (165925)</dc:creator>
  <cp:lastModifiedBy>Hannah Roberts</cp:lastModifiedBy>
  <cp:revision>7</cp:revision>
  <dcterms:created xsi:type="dcterms:W3CDTF">2017-05-15T13:51:57Z</dcterms:created>
  <dcterms:modified xsi:type="dcterms:W3CDTF">2017-05-16T09:16:52Z</dcterms:modified>
</cp:coreProperties>
</file>