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48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82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85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3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89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65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42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72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92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43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53077A-CA2F-4A81-A5AA-F30EA0D6ADD0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5481B5A-BD24-4064-AD0A-074B32438154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85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Semi Structured Interviews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57967" y="5388025"/>
            <a:ext cx="3120081" cy="607263"/>
          </a:xfrm>
        </p:spPr>
        <p:txBody>
          <a:bodyPr/>
          <a:lstStyle/>
          <a:p>
            <a:r>
              <a:rPr lang="en-GB" dirty="0" smtClean="0"/>
              <a:t>Lauren, </a:t>
            </a:r>
            <a:r>
              <a:rPr lang="en-GB" dirty="0" err="1" smtClean="0"/>
              <a:t>Chesca</a:t>
            </a:r>
            <a:r>
              <a:rPr lang="en-GB" dirty="0" smtClean="0"/>
              <a:t> and Eleanor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64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rgbClr val="7030A0"/>
                </a:solidFill>
              </a:rPr>
              <a:t>Define the method</a:t>
            </a:r>
            <a:r>
              <a:rPr lang="en-GB" u="sng" dirty="0">
                <a:solidFill>
                  <a:srgbClr val="7030A0"/>
                </a:solidFill>
              </a:rPr>
              <a:t>?</a:t>
            </a:r>
            <a:r>
              <a:rPr lang="en-GB" u="sng" dirty="0" smtClean="0">
                <a:solidFill>
                  <a:srgbClr val="7030A0"/>
                </a:solidFill>
              </a:rPr>
              <a:t> Who would use it?</a:t>
            </a:r>
            <a:endParaRPr lang="en-GB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Interviewer is present, has a clear list of issues to be addressed and questions to be answered. </a:t>
            </a:r>
          </a:p>
          <a:p>
            <a:r>
              <a:rPr lang="en-GB" dirty="0" smtClean="0"/>
              <a:t>Can be asked in any order.</a:t>
            </a:r>
          </a:p>
          <a:p>
            <a:r>
              <a:rPr lang="en-GB" dirty="0" smtClean="0"/>
              <a:t>Little bit quantitative but mostly qualitative.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80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rgbClr val="FFC000"/>
                </a:solidFill>
              </a:rPr>
              <a:t>examples</a:t>
            </a:r>
            <a:endParaRPr lang="en-GB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6068"/>
            <a:ext cx="10515600" cy="5028256"/>
          </a:xfrm>
        </p:spPr>
        <p:txBody>
          <a:bodyPr/>
          <a:lstStyle/>
          <a:p>
            <a:endParaRPr lang="en-GB" sz="2400" dirty="0" smtClean="0"/>
          </a:p>
          <a:p>
            <a:r>
              <a:rPr lang="en-GB" sz="2400" dirty="0" smtClean="0"/>
              <a:t>&gt; </a:t>
            </a:r>
            <a:r>
              <a:rPr lang="en-GB" sz="2400" b="1" dirty="0" err="1" smtClean="0"/>
              <a:t>Hauari</a:t>
            </a:r>
            <a:r>
              <a:rPr lang="en-GB" sz="2400" b="1" dirty="0" smtClean="0"/>
              <a:t>, H and </a:t>
            </a:r>
            <a:r>
              <a:rPr lang="en-GB" sz="2400" b="1" dirty="0" err="1" smtClean="0"/>
              <a:t>Hollingworth</a:t>
            </a:r>
            <a:r>
              <a:rPr lang="en-GB" sz="2400" b="1" dirty="0" smtClean="0"/>
              <a:t> (2009) </a:t>
            </a:r>
            <a:r>
              <a:rPr lang="en-GB" sz="2400" dirty="0" smtClean="0"/>
              <a:t>believed that Britain today is in the process of a parenting revolution. In their study they explored aspects of diversity and parenting. Their aim was to gain a better understanding of what being a father means to parents and children in deprived areas. The research is used a purposive sampling technique. They primarily used qualitative data collection methods and semi-structured in depth interviews.</a:t>
            </a:r>
          </a:p>
          <a:p>
            <a:r>
              <a:rPr lang="en-GB" sz="2400" dirty="0" smtClean="0"/>
              <a:t>&gt; </a:t>
            </a:r>
            <a:r>
              <a:rPr lang="en-GB" sz="2400" b="1" dirty="0" smtClean="0"/>
              <a:t>Archer (2007) ‘Nike identities</a:t>
            </a:r>
            <a:r>
              <a:rPr lang="en-GB" sz="2400" dirty="0" smtClean="0"/>
              <a:t>’ -  The number of working class students going to universities was low. Over 2 years she carried out research in 6 London schools. The data was collected from interviews with 53 pupils from years 10 and 11. Most were interviewed 4 times. Archer found that their style gave them a sense of self worth and value enabling them to resist the worthlessness they may experience from attending “rubbish” schools.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4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rgbClr val="00B050"/>
                </a:solidFill>
              </a:rPr>
              <a:t>Practical strengths and weaknesses</a:t>
            </a:r>
            <a:endParaRPr lang="en-GB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Strength: </a:t>
            </a:r>
          </a:p>
          <a:p>
            <a:r>
              <a:rPr lang="en-GB" sz="2400" dirty="0" smtClean="0"/>
              <a:t>Generally have a high response rate</a:t>
            </a:r>
          </a:p>
          <a:p>
            <a:r>
              <a:rPr lang="en-GB" sz="2400" dirty="0" smtClean="0"/>
              <a:t>Training interviewers is usually inexpensive and straight forward</a:t>
            </a:r>
          </a:p>
          <a:p>
            <a:pPr marL="0" indent="0">
              <a:buNone/>
            </a:pPr>
            <a:r>
              <a:rPr lang="en-GB" b="1" u="sng" dirty="0" smtClean="0"/>
              <a:t>Weaknesses:</a:t>
            </a:r>
          </a:p>
          <a:p>
            <a:r>
              <a:rPr lang="en-GB" sz="2400" dirty="0" smtClean="0"/>
              <a:t>More costly than sending a questionnaire</a:t>
            </a:r>
          </a:p>
          <a:p>
            <a:r>
              <a:rPr lang="en-GB" sz="2400" dirty="0" smtClean="0"/>
              <a:t>Smaller sample size</a:t>
            </a:r>
          </a:p>
          <a:p>
            <a:r>
              <a:rPr lang="en-GB" sz="2400" dirty="0" smtClean="0"/>
              <a:t>Take a long time to analyse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0130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rgbClr val="00B050"/>
                </a:solidFill>
              </a:rPr>
              <a:t>Ethical strengths and weaknesses</a:t>
            </a:r>
            <a:endParaRPr lang="en-GB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Strengths:</a:t>
            </a:r>
          </a:p>
          <a:p>
            <a:r>
              <a:rPr lang="en-GB" sz="2400" dirty="0" smtClean="0"/>
              <a:t>Because the interviewer can vary questions, the interviewee is more likely to open up to more sensitive subjects</a:t>
            </a:r>
          </a:p>
          <a:p>
            <a:pPr marL="0" indent="0">
              <a:buNone/>
            </a:pPr>
            <a:r>
              <a:rPr lang="en-GB" b="1" u="sng" dirty="0" smtClean="0"/>
              <a:t>Weaknesses:</a:t>
            </a:r>
          </a:p>
          <a:p>
            <a:r>
              <a:rPr lang="en-GB" sz="2400" dirty="0" smtClean="0"/>
              <a:t>Have to get conformed consent from the participants</a:t>
            </a:r>
          </a:p>
          <a:p>
            <a:r>
              <a:rPr lang="en-GB" sz="2400" dirty="0" smtClean="0"/>
              <a:t>May have to ensure participants anonymity</a:t>
            </a:r>
          </a:p>
          <a:p>
            <a:r>
              <a:rPr lang="en-GB" sz="2400" dirty="0" smtClean="0"/>
              <a:t>Special care needs to be taken when dealing with sensitive subjects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0257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rgbClr val="00B050"/>
                </a:solidFill>
              </a:rPr>
              <a:t>Theoretical strengths and weaknesses</a:t>
            </a:r>
            <a:endParaRPr lang="en-GB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Strengths:</a:t>
            </a:r>
          </a:p>
          <a:p>
            <a:r>
              <a:rPr lang="en-GB" sz="2400" dirty="0" smtClean="0"/>
              <a:t>Valid because they are more detailed</a:t>
            </a:r>
          </a:p>
          <a:p>
            <a:pPr marL="0" indent="0">
              <a:buNone/>
            </a:pPr>
            <a:r>
              <a:rPr lang="en-GB" b="1" u="sng" dirty="0" smtClean="0"/>
              <a:t>Weaknesses:</a:t>
            </a:r>
          </a:p>
          <a:p>
            <a:r>
              <a:rPr lang="en-GB" sz="2400" dirty="0" smtClean="0"/>
              <a:t>Not reliable because the interviewer can divert from the original questions</a:t>
            </a:r>
          </a:p>
          <a:p>
            <a:r>
              <a:rPr lang="en-GB" sz="2400" dirty="0" smtClean="0"/>
              <a:t>Not </a:t>
            </a:r>
            <a:r>
              <a:rPr lang="en-GB" sz="2400" dirty="0" smtClean="0"/>
              <a:t>representative because of </a:t>
            </a:r>
            <a:r>
              <a:rPr lang="en-GB" sz="2400" smtClean="0"/>
              <a:t>small samples</a:t>
            </a:r>
            <a:endParaRPr lang="en-GB" sz="2400" dirty="0" smtClean="0"/>
          </a:p>
          <a:p>
            <a:r>
              <a:rPr lang="en-GB" sz="2400" dirty="0" smtClean="0"/>
              <a:t>Interviewer bias could affect validity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53936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</TotalTime>
  <Words>338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Semi Structured Interviews</vt:lpstr>
      <vt:lpstr>Define the method? Who would use it?</vt:lpstr>
      <vt:lpstr>examples</vt:lpstr>
      <vt:lpstr>Practical strengths and weaknesses</vt:lpstr>
      <vt:lpstr>Ethical strengths and weaknesses</vt:lpstr>
      <vt:lpstr>Theoretical strengths and weaknesses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Structured Interviews</dc:title>
  <dc:creator>Eleanor J Probert (166133)</dc:creator>
  <cp:lastModifiedBy>Hannah Roberts</cp:lastModifiedBy>
  <cp:revision>6</cp:revision>
  <dcterms:created xsi:type="dcterms:W3CDTF">2017-05-15T14:02:50Z</dcterms:created>
  <dcterms:modified xsi:type="dcterms:W3CDTF">2017-05-16T09:15:36Z</dcterms:modified>
</cp:coreProperties>
</file>