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43" autoAdjust="0"/>
    <p:restoredTop sz="94660"/>
  </p:normalViewPr>
  <p:slideViewPr>
    <p:cSldViewPr snapToGrid="0">
      <p:cViewPr varScale="1">
        <p:scale>
          <a:sx n="85" d="100"/>
          <a:sy n="85" d="100"/>
        </p:scale>
        <p:origin x="126" y="3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21729FC-C22D-4AAA-9177-BF5B4FC0D414}" type="datetimeFigureOut">
              <a:rPr lang="en-GB" smtClean="0"/>
              <a:t>16/05/2017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3A0ED4-6CEA-4154-8409-CEA6027000EC}" type="slidenum">
              <a:rPr lang="en-GB" smtClean="0"/>
              <a:t>‹#›</a:t>
            </a:fld>
            <a:endParaRPr lang="en-GB"/>
          </a:p>
        </p:txBody>
      </p:sp>
    </p:spTree>
    <p:extLst>
      <p:ext uri="{BB962C8B-B14F-4D97-AF65-F5344CB8AC3E}">
        <p14:creationId xmlns:p14="http://schemas.microsoft.com/office/powerpoint/2010/main" val="4276522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21729FC-C22D-4AAA-9177-BF5B4FC0D414}" type="datetimeFigureOut">
              <a:rPr lang="en-GB" smtClean="0"/>
              <a:t>16/05/2017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3A0ED4-6CEA-4154-8409-CEA6027000EC}" type="slidenum">
              <a:rPr lang="en-GB" smtClean="0"/>
              <a:t>‹#›</a:t>
            </a:fld>
            <a:endParaRPr lang="en-GB"/>
          </a:p>
        </p:txBody>
      </p:sp>
    </p:spTree>
    <p:extLst>
      <p:ext uri="{BB962C8B-B14F-4D97-AF65-F5344CB8AC3E}">
        <p14:creationId xmlns:p14="http://schemas.microsoft.com/office/powerpoint/2010/main" val="100197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21729FC-C22D-4AAA-9177-BF5B4FC0D414}" type="datetimeFigureOut">
              <a:rPr lang="en-GB" smtClean="0"/>
              <a:t>16/05/2017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3A0ED4-6CEA-4154-8409-CEA6027000EC}" type="slidenum">
              <a:rPr lang="en-GB" smtClean="0"/>
              <a:t>‹#›</a:t>
            </a:fld>
            <a:endParaRPr lang="en-GB"/>
          </a:p>
        </p:txBody>
      </p:sp>
    </p:spTree>
    <p:extLst>
      <p:ext uri="{BB962C8B-B14F-4D97-AF65-F5344CB8AC3E}">
        <p14:creationId xmlns:p14="http://schemas.microsoft.com/office/powerpoint/2010/main" val="3050430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21729FC-C22D-4AAA-9177-BF5B4FC0D414}" type="datetimeFigureOut">
              <a:rPr lang="en-GB" smtClean="0"/>
              <a:t>16/05/2017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3A0ED4-6CEA-4154-8409-CEA6027000EC}" type="slidenum">
              <a:rPr lang="en-GB" smtClean="0"/>
              <a:t>‹#›</a:t>
            </a:fld>
            <a:endParaRPr lang="en-GB"/>
          </a:p>
        </p:txBody>
      </p:sp>
    </p:spTree>
    <p:extLst>
      <p:ext uri="{BB962C8B-B14F-4D97-AF65-F5344CB8AC3E}">
        <p14:creationId xmlns:p14="http://schemas.microsoft.com/office/powerpoint/2010/main" val="3697791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1729FC-C22D-4AAA-9177-BF5B4FC0D414}" type="datetimeFigureOut">
              <a:rPr lang="en-GB" smtClean="0"/>
              <a:t>16/05/2017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3A0ED4-6CEA-4154-8409-CEA6027000EC}" type="slidenum">
              <a:rPr lang="en-GB" smtClean="0"/>
              <a:t>‹#›</a:t>
            </a:fld>
            <a:endParaRPr lang="en-GB"/>
          </a:p>
        </p:txBody>
      </p:sp>
    </p:spTree>
    <p:extLst>
      <p:ext uri="{BB962C8B-B14F-4D97-AF65-F5344CB8AC3E}">
        <p14:creationId xmlns:p14="http://schemas.microsoft.com/office/powerpoint/2010/main" val="3609151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21729FC-C22D-4AAA-9177-BF5B4FC0D414}" type="datetimeFigureOut">
              <a:rPr lang="en-GB" smtClean="0"/>
              <a:t>16/05/2017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23A0ED4-6CEA-4154-8409-CEA6027000EC}" type="slidenum">
              <a:rPr lang="en-GB" smtClean="0"/>
              <a:t>‹#›</a:t>
            </a:fld>
            <a:endParaRPr lang="en-GB"/>
          </a:p>
        </p:txBody>
      </p:sp>
    </p:spTree>
    <p:extLst>
      <p:ext uri="{BB962C8B-B14F-4D97-AF65-F5344CB8AC3E}">
        <p14:creationId xmlns:p14="http://schemas.microsoft.com/office/powerpoint/2010/main" val="1572072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21729FC-C22D-4AAA-9177-BF5B4FC0D414}" type="datetimeFigureOut">
              <a:rPr lang="en-GB" smtClean="0"/>
              <a:t>16/05/2017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23A0ED4-6CEA-4154-8409-CEA6027000EC}" type="slidenum">
              <a:rPr lang="en-GB" smtClean="0"/>
              <a:t>‹#›</a:t>
            </a:fld>
            <a:endParaRPr lang="en-GB"/>
          </a:p>
        </p:txBody>
      </p:sp>
    </p:spTree>
    <p:extLst>
      <p:ext uri="{BB962C8B-B14F-4D97-AF65-F5344CB8AC3E}">
        <p14:creationId xmlns:p14="http://schemas.microsoft.com/office/powerpoint/2010/main" val="353202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21729FC-C22D-4AAA-9177-BF5B4FC0D414}" type="datetimeFigureOut">
              <a:rPr lang="en-GB" smtClean="0"/>
              <a:t>16/05/2017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23A0ED4-6CEA-4154-8409-CEA6027000EC}" type="slidenum">
              <a:rPr lang="en-GB" smtClean="0"/>
              <a:t>‹#›</a:t>
            </a:fld>
            <a:endParaRPr lang="en-GB"/>
          </a:p>
        </p:txBody>
      </p:sp>
    </p:spTree>
    <p:extLst>
      <p:ext uri="{BB962C8B-B14F-4D97-AF65-F5344CB8AC3E}">
        <p14:creationId xmlns:p14="http://schemas.microsoft.com/office/powerpoint/2010/main" val="80457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1729FC-C22D-4AAA-9177-BF5B4FC0D414}" type="datetimeFigureOut">
              <a:rPr lang="en-GB" smtClean="0"/>
              <a:t>16/05/2017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23A0ED4-6CEA-4154-8409-CEA6027000EC}" type="slidenum">
              <a:rPr lang="en-GB" smtClean="0"/>
              <a:t>‹#›</a:t>
            </a:fld>
            <a:endParaRPr lang="en-GB"/>
          </a:p>
        </p:txBody>
      </p:sp>
    </p:spTree>
    <p:extLst>
      <p:ext uri="{BB962C8B-B14F-4D97-AF65-F5344CB8AC3E}">
        <p14:creationId xmlns:p14="http://schemas.microsoft.com/office/powerpoint/2010/main" val="4126811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1729FC-C22D-4AAA-9177-BF5B4FC0D414}" type="datetimeFigureOut">
              <a:rPr lang="en-GB" smtClean="0"/>
              <a:t>16/05/2017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23A0ED4-6CEA-4154-8409-CEA6027000EC}" type="slidenum">
              <a:rPr lang="en-GB" smtClean="0"/>
              <a:t>‹#›</a:t>
            </a:fld>
            <a:endParaRPr lang="en-GB"/>
          </a:p>
        </p:txBody>
      </p:sp>
    </p:spTree>
    <p:extLst>
      <p:ext uri="{BB962C8B-B14F-4D97-AF65-F5344CB8AC3E}">
        <p14:creationId xmlns:p14="http://schemas.microsoft.com/office/powerpoint/2010/main" val="2785348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1729FC-C22D-4AAA-9177-BF5B4FC0D414}" type="datetimeFigureOut">
              <a:rPr lang="en-GB" smtClean="0"/>
              <a:t>16/05/2017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23A0ED4-6CEA-4154-8409-CEA6027000EC}" type="slidenum">
              <a:rPr lang="en-GB" smtClean="0"/>
              <a:t>‹#›</a:t>
            </a:fld>
            <a:endParaRPr lang="en-GB"/>
          </a:p>
        </p:txBody>
      </p:sp>
    </p:spTree>
    <p:extLst>
      <p:ext uri="{BB962C8B-B14F-4D97-AF65-F5344CB8AC3E}">
        <p14:creationId xmlns:p14="http://schemas.microsoft.com/office/powerpoint/2010/main" val="1053336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1729FC-C22D-4AAA-9177-BF5B4FC0D414}" type="datetimeFigureOut">
              <a:rPr lang="en-GB" smtClean="0"/>
              <a:t>16/05/2017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3A0ED4-6CEA-4154-8409-CEA6027000EC}" type="slidenum">
              <a:rPr lang="en-GB" smtClean="0"/>
              <a:t>‹#›</a:t>
            </a:fld>
            <a:endParaRPr lang="en-GB"/>
          </a:p>
        </p:txBody>
      </p:sp>
    </p:spTree>
    <p:extLst>
      <p:ext uri="{BB962C8B-B14F-4D97-AF65-F5344CB8AC3E}">
        <p14:creationId xmlns:p14="http://schemas.microsoft.com/office/powerpoint/2010/main" val="254671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Structured Interviews</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755656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Definition of structured interviews </a:t>
            </a:r>
            <a:endParaRPr lang="en-GB" dirty="0"/>
          </a:p>
        </p:txBody>
      </p:sp>
      <p:sp>
        <p:nvSpPr>
          <p:cNvPr id="3" name="Content Placeholder 2"/>
          <p:cNvSpPr>
            <a:spLocks noGrp="1"/>
          </p:cNvSpPr>
          <p:nvPr>
            <p:ph idx="1"/>
          </p:nvPr>
        </p:nvSpPr>
        <p:spPr/>
        <p:txBody>
          <a:bodyPr/>
          <a:lstStyle/>
          <a:p>
            <a:r>
              <a:rPr lang="en-GB" dirty="0" smtClean="0"/>
              <a:t>In a structured interview the interviewer reads out the question either face to face or via the telephone. Structured interviews then are much like postal or self completion questionnaires except they are carried out by an interviewer. The interviewer asks closed questions set in the same order each time, and does not probe beyond the basic answers received.  </a:t>
            </a:r>
            <a:endParaRPr lang="en-GB" dirty="0"/>
          </a:p>
        </p:txBody>
      </p:sp>
    </p:spTree>
    <p:extLst>
      <p:ext uri="{BB962C8B-B14F-4D97-AF65-F5344CB8AC3E}">
        <p14:creationId xmlns:p14="http://schemas.microsoft.com/office/powerpoint/2010/main" val="10269740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 examples </a:t>
            </a:r>
            <a:endParaRPr lang="en-GB" dirty="0"/>
          </a:p>
        </p:txBody>
      </p:sp>
      <p:sp>
        <p:nvSpPr>
          <p:cNvPr id="3" name="Content Placeholder 2"/>
          <p:cNvSpPr>
            <a:spLocks noGrp="1"/>
          </p:cNvSpPr>
          <p:nvPr>
            <p:ph idx="1"/>
          </p:nvPr>
        </p:nvSpPr>
        <p:spPr/>
        <p:txBody>
          <a:bodyPr/>
          <a:lstStyle/>
          <a:p>
            <a:endParaRPr lang="en-GB" dirty="0" smtClean="0"/>
          </a:p>
          <a:p>
            <a:r>
              <a:rPr lang="en-GB" b="1" u="sng" dirty="0" smtClean="0"/>
              <a:t>Crime Survey </a:t>
            </a:r>
            <a:r>
              <a:rPr lang="en-GB" dirty="0" smtClean="0"/>
              <a:t>– a victim survey conducted annually by a team of researchers at the home office. The BCS measures the amount of crime in England and wales by asking the public about their experiences with crime over the last year.</a:t>
            </a:r>
          </a:p>
          <a:p>
            <a:r>
              <a:rPr lang="en-GB" b="1" u="sng" dirty="0" smtClean="0"/>
              <a:t>Sex Survey</a:t>
            </a:r>
            <a:r>
              <a:rPr lang="en-GB" dirty="0" smtClean="0"/>
              <a:t> </a:t>
            </a:r>
            <a:r>
              <a:rPr lang="en-GB" smtClean="0"/>
              <a:t>- </a:t>
            </a:r>
            <a:endParaRPr lang="en-GB" b="1" u="sng" dirty="0"/>
          </a:p>
        </p:txBody>
      </p:sp>
    </p:spTree>
    <p:extLst>
      <p:ext uri="{BB962C8B-B14F-4D97-AF65-F5344CB8AC3E}">
        <p14:creationId xmlns:p14="http://schemas.microsoft.com/office/powerpoint/2010/main" val="1931628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Practical </a:t>
            </a:r>
            <a:r>
              <a:rPr lang="en-GB" dirty="0"/>
              <a:t>S</a:t>
            </a:r>
            <a:r>
              <a:rPr lang="en-GB" dirty="0" smtClean="0"/>
              <a:t>trengths and Weaknesses</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b="1" u="sng" dirty="0"/>
              <a:t>S</a:t>
            </a:r>
            <a:r>
              <a:rPr lang="en-GB" b="1" u="sng" dirty="0" smtClean="0"/>
              <a:t>trengths</a:t>
            </a:r>
          </a:p>
          <a:p>
            <a:r>
              <a:rPr lang="en-GB" dirty="0" smtClean="0"/>
              <a:t>Easy to replicate, as they are a fixed set of closed questions, which are also easy to quantify.</a:t>
            </a:r>
          </a:p>
          <a:p>
            <a:r>
              <a:rPr lang="en-GB" dirty="0" smtClean="0"/>
              <a:t>Easy to test for reliability. </a:t>
            </a:r>
          </a:p>
          <a:p>
            <a:pPr marL="0" indent="0">
              <a:buNone/>
            </a:pPr>
            <a:r>
              <a:rPr lang="en-GB" b="1" u="sng" dirty="0" smtClean="0"/>
              <a:t>Weaknesses</a:t>
            </a:r>
          </a:p>
          <a:p>
            <a:r>
              <a:rPr lang="en-GB" dirty="0" smtClean="0"/>
              <a:t>Not flexible </a:t>
            </a:r>
          </a:p>
          <a:p>
            <a:r>
              <a:rPr lang="en-GB" dirty="0" smtClean="0"/>
              <a:t>New questions cannot be asked impromptu as an interview schedule must be followed.</a:t>
            </a:r>
          </a:p>
          <a:p>
            <a:r>
              <a:rPr lang="en-GB" dirty="0" smtClean="0"/>
              <a:t>The answers from structured interviews lack detail as only closed questions are asked which generates </a:t>
            </a:r>
            <a:r>
              <a:rPr lang="en-GB" dirty="0" smtClean="0"/>
              <a:t>quantitative </a:t>
            </a:r>
            <a:r>
              <a:rPr lang="en-GB" dirty="0" smtClean="0"/>
              <a:t>data.</a:t>
            </a:r>
          </a:p>
          <a:p>
            <a:pPr marL="0" indent="0">
              <a:buNone/>
            </a:pPr>
            <a:endParaRPr lang="en-GB" b="1" u="sng" dirty="0" smtClean="0"/>
          </a:p>
          <a:p>
            <a:endParaRPr lang="en-GB" dirty="0" smtClean="0"/>
          </a:p>
        </p:txBody>
      </p:sp>
    </p:spTree>
    <p:extLst>
      <p:ext uri="{BB962C8B-B14F-4D97-AF65-F5344CB8AC3E}">
        <p14:creationId xmlns:p14="http://schemas.microsoft.com/office/powerpoint/2010/main" val="271946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Ethical Strengths and Weaknesses</a:t>
            </a:r>
            <a:endParaRPr lang="en-GB" dirty="0"/>
          </a:p>
        </p:txBody>
      </p:sp>
      <p:sp>
        <p:nvSpPr>
          <p:cNvPr id="3" name="Content Placeholder 2"/>
          <p:cNvSpPr>
            <a:spLocks noGrp="1"/>
          </p:cNvSpPr>
          <p:nvPr>
            <p:ph idx="1"/>
          </p:nvPr>
        </p:nvSpPr>
        <p:spPr/>
        <p:txBody>
          <a:bodyPr/>
          <a:lstStyle/>
          <a:p>
            <a:pPr marL="0" indent="0">
              <a:buNone/>
            </a:pPr>
            <a:r>
              <a:rPr lang="en-GB" b="1" u="sng" dirty="0" smtClean="0"/>
              <a:t>Strengths</a:t>
            </a:r>
          </a:p>
          <a:p>
            <a:r>
              <a:rPr lang="en-GB" sz="2000" dirty="0"/>
              <a:t>R</a:t>
            </a:r>
            <a:r>
              <a:rPr lang="en-GB" sz="2000" dirty="0" smtClean="0"/>
              <a:t>ight to withdraw</a:t>
            </a:r>
          </a:p>
          <a:p>
            <a:r>
              <a:rPr lang="en-GB" sz="2000" dirty="0" smtClean="0"/>
              <a:t>Participants are informed </a:t>
            </a:r>
          </a:p>
          <a:p>
            <a:r>
              <a:rPr lang="en-GB" sz="2000" dirty="0" smtClean="0"/>
              <a:t>Consent is given</a:t>
            </a:r>
          </a:p>
          <a:p>
            <a:r>
              <a:rPr lang="en-GB" sz="2000" dirty="0" smtClean="0"/>
              <a:t>Information is normally accurate and honest </a:t>
            </a:r>
          </a:p>
          <a:p>
            <a:r>
              <a:rPr lang="en-GB" sz="2000" dirty="0" smtClean="0"/>
              <a:t>Protection from harm </a:t>
            </a:r>
          </a:p>
          <a:p>
            <a:pPr marL="0" indent="0">
              <a:buNone/>
            </a:pPr>
            <a:r>
              <a:rPr lang="en-GB" b="1" u="sng" dirty="0" smtClean="0"/>
              <a:t>Weaknesses</a:t>
            </a:r>
          </a:p>
          <a:p>
            <a:r>
              <a:rPr lang="en-GB" sz="2000" dirty="0" smtClean="0"/>
              <a:t>Not great with sensitive information, may leave gaps in the results they are given.</a:t>
            </a:r>
          </a:p>
          <a:p>
            <a:endParaRPr lang="en-GB" b="1" u="sng" dirty="0"/>
          </a:p>
        </p:txBody>
      </p:sp>
    </p:spTree>
    <p:extLst>
      <p:ext uri="{BB962C8B-B14F-4D97-AF65-F5344CB8AC3E}">
        <p14:creationId xmlns:p14="http://schemas.microsoft.com/office/powerpoint/2010/main" val="3505061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Theoretical Strengths and Weaknesses</a:t>
            </a:r>
            <a:endParaRPr lang="en-GB" dirty="0"/>
          </a:p>
        </p:txBody>
      </p:sp>
      <p:sp>
        <p:nvSpPr>
          <p:cNvPr id="3" name="Content Placeholder 2"/>
          <p:cNvSpPr>
            <a:spLocks noGrp="1"/>
          </p:cNvSpPr>
          <p:nvPr>
            <p:ph idx="1"/>
          </p:nvPr>
        </p:nvSpPr>
        <p:spPr/>
        <p:txBody>
          <a:bodyPr/>
          <a:lstStyle/>
          <a:p>
            <a:pPr marL="0" indent="0">
              <a:buNone/>
            </a:pPr>
            <a:r>
              <a:rPr lang="en-GB" b="1" u="sng" dirty="0" smtClean="0"/>
              <a:t>Strengths</a:t>
            </a:r>
          </a:p>
          <a:p>
            <a:r>
              <a:rPr lang="en-GB" sz="2000" dirty="0" smtClean="0"/>
              <a:t>Can be representative as it is possible to have large sample sizes, data will be generalized back to target population. </a:t>
            </a:r>
          </a:p>
          <a:p>
            <a:r>
              <a:rPr lang="en-GB" sz="2000" dirty="0" smtClean="0"/>
              <a:t>Reliable because the questions are the same and doesn’t include the researcher to influence answers.</a:t>
            </a:r>
          </a:p>
          <a:p>
            <a:pPr marL="0" indent="0">
              <a:buNone/>
            </a:pPr>
            <a:r>
              <a:rPr lang="en-GB" b="1" u="sng" dirty="0" smtClean="0"/>
              <a:t>Weaknesses</a:t>
            </a:r>
          </a:p>
          <a:p>
            <a:r>
              <a:rPr lang="en-GB" sz="2000" dirty="0" smtClean="0"/>
              <a:t>Lacks validity, because the questions asked don’t go deep</a:t>
            </a:r>
          </a:p>
          <a:p>
            <a:r>
              <a:rPr lang="en-GB" sz="2000" dirty="0" smtClean="0"/>
              <a:t>Demands characteristics, put off by the interviewer, as you think that’s what they might not want to hear </a:t>
            </a:r>
          </a:p>
          <a:p>
            <a:r>
              <a:rPr lang="en-GB" sz="2000" dirty="0" smtClean="0"/>
              <a:t>Reliability could be effected if the questions are unclear and they rely on the memory. </a:t>
            </a:r>
          </a:p>
        </p:txBody>
      </p:sp>
    </p:spTree>
    <p:extLst>
      <p:ext uri="{BB962C8B-B14F-4D97-AF65-F5344CB8AC3E}">
        <p14:creationId xmlns:p14="http://schemas.microsoft.com/office/powerpoint/2010/main" val="35359726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314</Words>
  <Application>Microsoft Office PowerPoint</Application>
  <PresentationFormat>Widescreen</PresentationFormat>
  <Paragraphs>32</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Structured Interviews</vt:lpstr>
      <vt:lpstr>Definition of structured interviews </vt:lpstr>
      <vt:lpstr>2 examples </vt:lpstr>
      <vt:lpstr> Practical Strengths and Weaknesses</vt:lpstr>
      <vt:lpstr>Ethical Strengths and Weaknesses</vt:lpstr>
      <vt:lpstr>Theoretical Strengths and Weaknesses</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Structured Interviews</dc:title>
  <dc:creator>Isabelle R Glazier (153132)</dc:creator>
  <cp:lastModifiedBy>Hannah Roberts</cp:lastModifiedBy>
  <cp:revision>6</cp:revision>
  <dcterms:created xsi:type="dcterms:W3CDTF">2017-05-15T14:08:50Z</dcterms:created>
  <dcterms:modified xsi:type="dcterms:W3CDTF">2017-05-16T09:14:53Z</dcterms:modified>
</cp:coreProperties>
</file>