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0" d="100"/>
          <a:sy n="90" d="100"/>
        </p:scale>
        <p:origin x="96"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5/15/2017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Focus groups</a:t>
            </a:r>
            <a:endParaRPr lang="en-GB" dirty="0"/>
          </a:p>
        </p:txBody>
      </p:sp>
      <p:sp>
        <p:nvSpPr>
          <p:cNvPr id="3" name="Subtitle 2"/>
          <p:cNvSpPr>
            <a:spLocks noGrp="1"/>
          </p:cNvSpPr>
          <p:nvPr>
            <p:ph type="subTitle" idx="1"/>
          </p:nvPr>
        </p:nvSpPr>
        <p:spPr/>
        <p:txBody>
          <a:bodyPr/>
          <a:lstStyle/>
          <a:p>
            <a:r>
              <a:rPr lang="en-GB" dirty="0" smtClean="0"/>
              <a:t>By Caitlin, Helen, Alex, and Ewan</a:t>
            </a:r>
            <a:endParaRPr lang="en-GB" dirty="0"/>
          </a:p>
        </p:txBody>
      </p:sp>
    </p:spTree>
    <p:extLst>
      <p:ext uri="{BB962C8B-B14F-4D97-AF65-F5344CB8AC3E}">
        <p14:creationId xmlns:p14="http://schemas.microsoft.com/office/powerpoint/2010/main" val="1559050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 focus group?</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 They involve the interviewer and a group of respondents – usually between 8 and 10 people. In these focus groups, participants are encouraged to talk to each other. They are guided rather than led or directed by the interviewer – for example, they are asked to discuss particular questions or topics.</a:t>
            </a:r>
          </a:p>
          <a:p>
            <a:pPr>
              <a:buFont typeface="Arial" panose="020B0604020202020204" pitchFamily="34" charset="0"/>
              <a:buChar char="•"/>
            </a:pPr>
            <a:r>
              <a:rPr lang="en-GB" dirty="0"/>
              <a:t> </a:t>
            </a:r>
            <a:r>
              <a:rPr lang="en-GB" dirty="0" smtClean="0"/>
              <a:t>Focus groups are a qualitative method, so would be used by interpretivists who are looking for the deeper individual meanings in their research.</a:t>
            </a:r>
            <a:endParaRPr lang="en-GB" dirty="0"/>
          </a:p>
        </p:txBody>
      </p:sp>
    </p:spTree>
    <p:extLst>
      <p:ext uri="{BB962C8B-B14F-4D97-AF65-F5344CB8AC3E}">
        <p14:creationId xmlns:p14="http://schemas.microsoft.com/office/powerpoint/2010/main" val="393940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focus groups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 Archer, </a:t>
            </a:r>
            <a:r>
              <a:rPr lang="en-GB" dirty="0" err="1" smtClean="0"/>
              <a:t>Hollingworth</a:t>
            </a:r>
            <a:r>
              <a:rPr lang="en-GB" dirty="0" smtClean="0"/>
              <a:t> and </a:t>
            </a:r>
            <a:r>
              <a:rPr lang="en-GB" dirty="0" err="1" smtClean="0"/>
              <a:t>Halsall</a:t>
            </a:r>
            <a:r>
              <a:rPr lang="en-GB" dirty="0" smtClean="0"/>
              <a:t> (2007): “University’s not for me – I’m a Nike person” – </a:t>
            </a:r>
            <a:r>
              <a:rPr lang="en-GB" sz="1800" dirty="0" smtClean="0"/>
              <a:t>This study used focus groups with 36 pupils out of the 53 they selected. They were pupils who were at risk of dropping out, from a variety of ethnicities. They were socially disadvantaged and living in poverty. Also, they described themselves as stupid and not exactly star students. The focus groups each had five pupils. The interviews varied in length from half an hour to one and a half hours, and were conducted on the school premises for the most part (although a few took place in local cafes or other places identified by the pupils). </a:t>
            </a:r>
          </a:p>
          <a:p>
            <a:pPr>
              <a:buFont typeface="Arial" panose="020B0604020202020204" pitchFamily="34" charset="0"/>
              <a:buChar char="•"/>
            </a:pPr>
            <a:r>
              <a:rPr lang="en-GB" sz="2000" dirty="0" smtClean="0"/>
              <a:t>Willis (1977): “Learning to Labour” – </a:t>
            </a:r>
            <a:r>
              <a:rPr lang="en-GB" sz="1800" dirty="0" smtClean="0"/>
              <a:t>in Willis’ ethnographic study of twelve working-class ‘lads’ from a school in Birmingham, he used focus groups to understand why they formed sub-cultures against the school. This encouraged them to explain themselves in their own words, including details of the lads fighting, getting into trouble with teachers, bunking lessons, setting off fire extinguishers for fun and vandalising the coach on a </a:t>
            </a:r>
            <a:r>
              <a:rPr lang="en-GB" sz="1800" smtClean="0"/>
              <a:t>school trip.</a:t>
            </a:r>
            <a:endParaRPr lang="en-GB" sz="2000" dirty="0" smtClean="0"/>
          </a:p>
        </p:txBody>
      </p:sp>
    </p:spTree>
    <p:extLst>
      <p:ext uri="{BB962C8B-B14F-4D97-AF65-F5344CB8AC3E}">
        <p14:creationId xmlns:p14="http://schemas.microsoft.com/office/powerpoint/2010/main" val="1600943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 strengths and weaknesses</a:t>
            </a:r>
            <a:endParaRPr lang="en-GB" dirty="0"/>
          </a:p>
        </p:txBody>
      </p:sp>
      <p:sp>
        <p:nvSpPr>
          <p:cNvPr id="3" name="Content Placeholder 2"/>
          <p:cNvSpPr>
            <a:spLocks noGrp="1"/>
          </p:cNvSpPr>
          <p:nvPr>
            <p:ph idx="1"/>
          </p:nvPr>
        </p:nvSpPr>
        <p:spPr/>
        <p:txBody>
          <a:bodyPr>
            <a:normAutofit fontScale="92500" lnSpcReduction="20000"/>
          </a:bodyPr>
          <a:lstStyle/>
          <a:p>
            <a:pPr marL="0" indent="0">
              <a:buNone/>
            </a:pPr>
            <a:r>
              <a:rPr lang="en-GB" u="sng" dirty="0" smtClean="0"/>
              <a:t>Strengths</a:t>
            </a:r>
          </a:p>
          <a:p>
            <a:pPr>
              <a:buFont typeface="Arial" panose="020B0604020202020204" pitchFamily="34" charset="0"/>
              <a:buChar char="•"/>
            </a:pPr>
            <a:r>
              <a:rPr lang="en-GB" dirty="0"/>
              <a:t> </a:t>
            </a:r>
            <a:r>
              <a:rPr lang="en-GB" sz="2000" dirty="0" smtClean="0"/>
              <a:t>Participants may feel comfortable being with others and thus more likely to open up. This could provide more valid data (preferred by interpretivists – links to theoretical strengths)</a:t>
            </a:r>
          </a:p>
          <a:p>
            <a:pPr>
              <a:buFont typeface="Arial" panose="020B0604020202020204" pitchFamily="34" charset="0"/>
              <a:buChar char="•"/>
            </a:pPr>
            <a:r>
              <a:rPr lang="en-GB" sz="2000" dirty="0"/>
              <a:t> </a:t>
            </a:r>
            <a:r>
              <a:rPr lang="en-GB" sz="2000" dirty="0" smtClean="0"/>
              <a:t>They can be a useful way of generating ideas that can later be followed up in research.</a:t>
            </a:r>
          </a:p>
          <a:p>
            <a:pPr>
              <a:buFont typeface="Arial" panose="020B0604020202020204" pitchFamily="34" charset="0"/>
              <a:buChar char="•"/>
            </a:pPr>
            <a:r>
              <a:rPr lang="en-GB" sz="2000" dirty="0" smtClean="0"/>
              <a:t>The researcher can combine questioning with the opportunity to observe group dynamics and norms.</a:t>
            </a:r>
          </a:p>
          <a:p>
            <a:pPr marL="0" indent="0">
              <a:buNone/>
            </a:pPr>
            <a:r>
              <a:rPr lang="en-GB" sz="2000" u="sng" dirty="0" smtClean="0"/>
              <a:t>Weaknesses</a:t>
            </a:r>
          </a:p>
          <a:p>
            <a:pPr>
              <a:buFont typeface="Arial" panose="020B0604020202020204" pitchFamily="34" charset="0"/>
              <a:buChar char="•"/>
            </a:pPr>
            <a:r>
              <a:rPr lang="en-GB" sz="2000" dirty="0" smtClean="0"/>
              <a:t>One or two individuals may dominate the discussion, inhibiting others from contributing.</a:t>
            </a:r>
          </a:p>
          <a:p>
            <a:pPr>
              <a:buFont typeface="Arial" panose="020B0604020202020204" pitchFamily="34" charset="0"/>
              <a:buChar char="•"/>
            </a:pPr>
            <a:r>
              <a:rPr lang="en-GB" sz="2000" dirty="0" smtClean="0"/>
              <a:t>Much depends on the researchers ability to keep the group focused on the discussion topic.</a:t>
            </a:r>
          </a:p>
          <a:p>
            <a:pPr>
              <a:buFont typeface="Arial" panose="020B0604020202020204" pitchFamily="34" charset="0"/>
              <a:buChar char="•"/>
            </a:pPr>
            <a:r>
              <a:rPr lang="en-GB" sz="2000" dirty="0" smtClean="0"/>
              <a:t>Data generated from group interaction is more complex and difficult to analyse – takes longer to transcribe.</a:t>
            </a:r>
          </a:p>
          <a:p>
            <a:pPr>
              <a:buFont typeface="Arial" panose="020B0604020202020204" pitchFamily="34" charset="0"/>
              <a:buChar char="•"/>
            </a:pPr>
            <a:r>
              <a:rPr lang="en-GB" sz="2000" dirty="0" smtClean="0"/>
              <a:t>Interviewer bias – might not get chatting if they feel like you’re not on their side.</a:t>
            </a:r>
            <a:endParaRPr lang="en-GB" sz="2000" dirty="0"/>
          </a:p>
        </p:txBody>
      </p:sp>
    </p:spTree>
    <p:extLst>
      <p:ext uri="{BB962C8B-B14F-4D97-AF65-F5344CB8AC3E}">
        <p14:creationId xmlns:p14="http://schemas.microsoft.com/office/powerpoint/2010/main" val="3382831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Ethical strengths and weaknesses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 Case study: Archer et al (Nike identities) </a:t>
            </a:r>
            <a:r>
              <a:rPr lang="en-GB" sz="1800" dirty="0" smtClean="0"/>
              <a:t>– parents of the pupils involved were asked for consent since the pupils were under 16 years old. The pupils’ identities were anonymised by the use of pseudonyms which the pupils chose themselves. All of the interviews and discussion groups were audio recorded and a professional transcriber was employed to type them up.</a:t>
            </a:r>
          </a:p>
          <a:p>
            <a:pPr marL="0" indent="0">
              <a:buNone/>
            </a:pPr>
            <a:r>
              <a:rPr lang="en-GB" sz="1800" u="sng" dirty="0" smtClean="0"/>
              <a:t>Strengths</a:t>
            </a:r>
          </a:p>
          <a:p>
            <a:pPr>
              <a:buFont typeface="Arial" panose="020B0604020202020204" pitchFamily="34" charset="0"/>
              <a:buChar char="•"/>
            </a:pPr>
            <a:r>
              <a:rPr lang="en-GB" sz="1800" dirty="0" smtClean="0"/>
              <a:t>You’ll get consent</a:t>
            </a:r>
          </a:p>
          <a:p>
            <a:pPr>
              <a:buFont typeface="Arial" panose="020B0604020202020204" pitchFamily="34" charset="0"/>
              <a:buChar char="•"/>
            </a:pPr>
            <a:r>
              <a:rPr lang="en-GB" sz="1800" dirty="0" smtClean="0"/>
              <a:t>You can anonymise the participants’ names.</a:t>
            </a:r>
          </a:p>
          <a:p>
            <a:pPr marL="0" indent="0">
              <a:buNone/>
            </a:pPr>
            <a:r>
              <a:rPr lang="en-GB" sz="1800" u="sng" dirty="0" smtClean="0"/>
              <a:t>Weaknesses</a:t>
            </a:r>
          </a:p>
          <a:p>
            <a:pPr>
              <a:buFont typeface="Arial" panose="020B0604020202020204" pitchFamily="34" charset="0"/>
              <a:buChar char="•"/>
            </a:pPr>
            <a:r>
              <a:rPr lang="en-GB" sz="1800" dirty="0" smtClean="0"/>
              <a:t>People know what each other have said so it may not be truly confidential.</a:t>
            </a:r>
          </a:p>
          <a:p>
            <a:pPr>
              <a:buFont typeface="Arial" panose="020B0604020202020204" pitchFamily="34" charset="0"/>
              <a:buChar char="•"/>
            </a:pPr>
            <a:r>
              <a:rPr lang="en-GB" sz="1800" dirty="0" smtClean="0"/>
              <a:t>Willis’ lads were homophobic and racist – do you keep confidential or do you report them?</a:t>
            </a:r>
            <a:endParaRPr lang="en-GB" sz="1800" dirty="0"/>
          </a:p>
        </p:txBody>
      </p:sp>
    </p:spTree>
    <p:extLst>
      <p:ext uri="{BB962C8B-B14F-4D97-AF65-F5344CB8AC3E}">
        <p14:creationId xmlns:p14="http://schemas.microsoft.com/office/powerpoint/2010/main" val="381223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Theoretical strengths and weaknesses</a:t>
            </a:r>
            <a:endParaRPr lang="en-GB" dirty="0"/>
          </a:p>
        </p:txBody>
      </p:sp>
      <p:sp>
        <p:nvSpPr>
          <p:cNvPr id="3" name="Content Placeholder 2"/>
          <p:cNvSpPr>
            <a:spLocks noGrp="1"/>
          </p:cNvSpPr>
          <p:nvPr>
            <p:ph idx="1"/>
          </p:nvPr>
        </p:nvSpPr>
        <p:spPr/>
        <p:txBody>
          <a:bodyPr/>
          <a:lstStyle/>
          <a:p>
            <a:pPr marL="0" indent="0">
              <a:buNone/>
            </a:pPr>
            <a:r>
              <a:rPr lang="en-GB" u="sng" dirty="0" smtClean="0"/>
              <a:t>Strengths</a:t>
            </a:r>
          </a:p>
          <a:p>
            <a:pPr>
              <a:buFont typeface="Arial" panose="020B0604020202020204" pitchFamily="34" charset="0"/>
              <a:buChar char="•"/>
            </a:pPr>
            <a:r>
              <a:rPr lang="en-GB" dirty="0" smtClean="0"/>
              <a:t>In a discussion, participants often throw ideas around in the group, stimulating each other’s thinking. This produces richer and more reflective data, making it more valid.</a:t>
            </a:r>
          </a:p>
          <a:p>
            <a:pPr marL="0" indent="0">
              <a:buNone/>
            </a:pPr>
            <a:r>
              <a:rPr lang="en-GB" u="sng" dirty="0" smtClean="0"/>
              <a:t>Weaknesses</a:t>
            </a:r>
          </a:p>
          <a:p>
            <a:pPr>
              <a:buFont typeface="Arial" panose="020B0604020202020204" pitchFamily="34" charset="0"/>
              <a:buChar char="•"/>
            </a:pPr>
            <a:r>
              <a:rPr lang="en-GB" dirty="0" smtClean="0"/>
              <a:t>Peer group’s pressure to conform to group norms may lead to participants not saying what they really think. This decreases validity.</a:t>
            </a:r>
          </a:p>
          <a:p>
            <a:pPr>
              <a:buFont typeface="Arial" panose="020B0604020202020204" pitchFamily="34" charset="0"/>
              <a:buChar char="•"/>
            </a:pPr>
            <a:r>
              <a:rPr lang="en-GB" dirty="0" smtClean="0"/>
              <a:t>Not very reliable – it depends on the group dynamics.</a:t>
            </a:r>
          </a:p>
          <a:p>
            <a:pPr>
              <a:buFont typeface="Arial" panose="020B0604020202020204" pitchFamily="34" charset="0"/>
              <a:buChar char="•"/>
            </a:pPr>
            <a:r>
              <a:rPr lang="en-GB" dirty="0" smtClean="0"/>
              <a:t>Not representative due to very small sample.</a:t>
            </a:r>
            <a:endParaRPr lang="en-GB" dirty="0"/>
          </a:p>
        </p:txBody>
      </p:sp>
    </p:spTree>
    <p:extLst>
      <p:ext uri="{BB962C8B-B14F-4D97-AF65-F5344CB8AC3E}">
        <p14:creationId xmlns:p14="http://schemas.microsoft.com/office/powerpoint/2010/main" val="31992706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34</TotalTime>
  <Words>648</Words>
  <Application>Microsoft Office PowerPoint</Application>
  <PresentationFormat>Widescreen</PresentationFormat>
  <Paragraphs>33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Tw Cen MT</vt:lpstr>
      <vt:lpstr>Tw Cen MT Condensed</vt:lpstr>
      <vt:lpstr>Wingdings 3</vt:lpstr>
      <vt:lpstr>Integral</vt:lpstr>
      <vt:lpstr>Focus groups</vt:lpstr>
      <vt:lpstr>What is a focus group?</vt:lpstr>
      <vt:lpstr>Examples of focus groups</vt:lpstr>
      <vt:lpstr>Practical strengths and weaknesses</vt:lpstr>
      <vt:lpstr>Ethical strengths and weaknesses</vt:lpstr>
      <vt:lpstr>Theoretical strengths and weaknesses</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groups</dc:title>
  <dc:creator>Caitlin M Allsop (165701)</dc:creator>
  <cp:lastModifiedBy>Hannah Roberts</cp:lastModifiedBy>
  <cp:revision>20</cp:revision>
  <dcterms:created xsi:type="dcterms:W3CDTF">2017-05-15T11:26:00Z</dcterms:created>
  <dcterms:modified xsi:type="dcterms:W3CDTF">2017-05-15T13:22:15Z</dcterms:modified>
</cp:coreProperties>
</file>