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91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Structured Interview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Ruby, </a:t>
            </a:r>
            <a:r>
              <a:rPr lang="en-US" dirty="0" err="1" smtClean="0"/>
              <a:t>Loredana</a:t>
            </a:r>
            <a:r>
              <a:rPr lang="en-US" dirty="0" smtClean="0"/>
              <a:t>, Phoebe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674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structured interview is the sort where the order and wording of the questions are pre- determined and each respondent is asked exactly the same questions in the exact same way, and the questions follow the same order each time.</a:t>
            </a:r>
          </a:p>
          <a:p>
            <a:r>
              <a:rPr lang="en-US" dirty="0" smtClean="0"/>
              <a:t>It is a </a:t>
            </a:r>
            <a:r>
              <a:rPr lang="en-US" dirty="0" smtClean="0"/>
              <a:t>Quantitative </a:t>
            </a:r>
            <a:r>
              <a:rPr lang="en-US" dirty="0" smtClean="0"/>
              <a:t>research method.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46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Sex survey</a:t>
            </a:r>
          </a:p>
          <a:p>
            <a:r>
              <a:rPr lang="en-US" dirty="0" smtClean="0"/>
              <a:t>Crime survey- measures crime by asking the general public about being victims of crime. In 2015/16 around 50,000 households across England and Wales will be invited to participate in the survey. In previous years ¾ of households agreed to participate.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548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018331"/>
              </p:ext>
            </p:extLst>
          </p:nvPr>
        </p:nvGraphicFramePr>
        <p:xfrm>
          <a:off x="549275" y="1600200"/>
          <a:ext cx="8159566" cy="4373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9783"/>
                <a:gridCol w="4079783"/>
              </a:tblGrid>
              <a:tr h="429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Strengths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Weaknesses</a:t>
                      </a:r>
                      <a:endParaRPr lang="en-US" dirty="0"/>
                    </a:p>
                  </a:txBody>
                  <a:tcPr/>
                </a:tc>
              </a:tr>
              <a:tr h="3943911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Quick and cheap way of gathering</a:t>
                      </a:r>
                      <a:r>
                        <a:rPr lang="en-US" baseline="0" dirty="0" smtClean="0"/>
                        <a:t> data for a large amount of people.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smtClean="0"/>
                        <a:t>Data is easy to quantify, put into tables for example.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smtClean="0"/>
                        <a:t>Researcher skills and characteristics are easy to train.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smtClean="0"/>
                        <a:t>All answers are most likely to be completed compared to questionnaires as there is a hidden pressure when you’re face to face.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Having to recruit</a:t>
                      </a:r>
                      <a:r>
                        <a:rPr lang="en-US" baseline="0" dirty="0" smtClean="0"/>
                        <a:t> and train interviews can be expensive.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smtClean="0"/>
                        <a:t>People may interpret a question wrong and you are unable to reword a question.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smtClean="0"/>
                        <a:t>Being face to face people may not go into detail with their answers and may even lie.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smtClean="0"/>
                        <a:t>You have to chose who the interviewer is carefully as the age/gender and ethnicity of the interviewer can sway their answers.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964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687572"/>
              </p:ext>
            </p:extLst>
          </p:nvPr>
        </p:nvGraphicFramePr>
        <p:xfrm>
          <a:off x="549275" y="1600198"/>
          <a:ext cx="8042276" cy="2708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1138"/>
                <a:gridCol w="4021138"/>
              </a:tblGrid>
              <a:tr h="42970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Strengths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Weaknesses</a:t>
                      </a:r>
                      <a:endParaRPr lang="en-US" dirty="0"/>
                    </a:p>
                  </a:txBody>
                  <a:tcPr/>
                </a:tc>
              </a:tr>
              <a:tr h="2278771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Easy to get informed consent.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Don’t have to answer every question given-</a:t>
                      </a:r>
                      <a:r>
                        <a:rPr lang="en-US" baseline="0" dirty="0" smtClean="0"/>
                        <a:t> no pressure.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smtClean="0"/>
                        <a:t>It can be confidential and anonyms allowing them to answer truthfully with confidence.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If</a:t>
                      </a:r>
                      <a:r>
                        <a:rPr lang="en-US" baseline="0" dirty="0" smtClean="0"/>
                        <a:t> questions are too personal people might not want to answer and feel uncomfortable throughout the interview.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1914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196938"/>
              </p:ext>
            </p:extLst>
          </p:nvPr>
        </p:nvGraphicFramePr>
        <p:xfrm>
          <a:off x="549275" y="1600200"/>
          <a:ext cx="7944114" cy="3287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2057"/>
                <a:gridCol w="3972057"/>
              </a:tblGrid>
              <a:tr h="4523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Strengths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Weaknesses</a:t>
                      </a:r>
                      <a:endParaRPr lang="en-US" dirty="0"/>
                    </a:p>
                  </a:txBody>
                  <a:tcPr/>
                </a:tc>
              </a:tr>
              <a:tr h="2341142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Can be reliable </a:t>
                      </a:r>
                      <a:r>
                        <a:rPr lang="mr-IN" dirty="0" smtClean="0"/>
                        <a:t>–</a:t>
                      </a:r>
                      <a:r>
                        <a:rPr lang="en-US" dirty="0" smtClean="0"/>
                        <a:t> questions can be repeated</a:t>
                      </a:r>
                      <a:r>
                        <a:rPr lang="en-US" baseline="0" dirty="0" smtClean="0"/>
                        <a:t> if needed. This can show patterns and trends over time e.g. census.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smtClean="0"/>
                        <a:t>Representativeness samples can be gained by using large samples. E.g. sex survey.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smtClean="0"/>
                        <a:t>Positivists like the method because it can show patterns and trends over time.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Lack validity </a:t>
                      </a:r>
                      <a:r>
                        <a:rPr lang="mr-IN" dirty="0" smtClean="0"/>
                        <a:t>–</a:t>
                      </a:r>
                      <a:r>
                        <a:rPr lang="en-US" dirty="0" smtClean="0"/>
                        <a:t> doesn't</a:t>
                      </a:r>
                      <a:r>
                        <a:rPr lang="mr-IN" dirty="0" smtClean="0"/>
                        <a:t>’</a:t>
                      </a:r>
                      <a:r>
                        <a:rPr lang="en-US" dirty="0" smtClean="0"/>
                        <a:t>t provide an in-depth view of peoples lives of opinions.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Reliability</a:t>
                      </a:r>
                      <a:r>
                        <a:rPr lang="en-US" baseline="0" dirty="0" smtClean="0"/>
                        <a:t> </a:t>
                      </a:r>
                      <a:r>
                        <a:rPr lang="mr-IN" baseline="0" dirty="0" smtClean="0"/>
                        <a:t>–</a:t>
                      </a:r>
                      <a:r>
                        <a:rPr lang="en-US" baseline="0" dirty="0" smtClean="0"/>
                        <a:t> can be affected by questions being poorly designed, can lead to people misunderstanding the question.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err="1" smtClean="0"/>
                        <a:t>Interpretivists</a:t>
                      </a:r>
                      <a:r>
                        <a:rPr lang="en-US" baseline="0" dirty="0" smtClean="0"/>
                        <a:t> dislike the method due to lack of validity.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3514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37</TotalTime>
  <Words>381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News Gothic MT</vt:lpstr>
      <vt:lpstr>Wingdings 2</vt:lpstr>
      <vt:lpstr>Breeze</vt:lpstr>
      <vt:lpstr>Structured Interview</vt:lpstr>
      <vt:lpstr>Definition</vt:lpstr>
      <vt:lpstr>Examples</vt:lpstr>
      <vt:lpstr>Practical</vt:lpstr>
      <vt:lpstr>Ethical</vt:lpstr>
      <vt:lpstr>Theoretical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Structured Interview</dc:title>
  <dc:creator>Phoebe Buck</dc:creator>
  <cp:lastModifiedBy>Hannah Roberts</cp:lastModifiedBy>
  <cp:revision>6</cp:revision>
  <dcterms:created xsi:type="dcterms:W3CDTF">2017-05-15T11:23:29Z</dcterms:created>
  <dcterms:modified xsi:type="dcterms:W3CDTF">2017-05-15T13:27:11Z</dcterms:modified>
</cp:coreProperties>
</file>