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2" autoAdjust="0"/>
    <p:restoredTop sz="94660"/>
  </p:normalViewPr>
  <p:slideViewPr>
    <p:cSldViewPr snapToGrid="0">
      <p:cViewPr varScale="1">
        <p:scale>
          <a:sx n="90" d="100"/>
          <a:sy n="90" d="100"/>
        </p:scale>
        <p:origin x="96" y="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2FAC-38AC-45D0-B617-50784EC39D36}" type="datetimeFigureOut">
              <a:rPr lang="en-GB" smtClean="0"/>
              <a:t>17/05/2017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A3DF-4551-4D78-AD9B-2247654E9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857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2FAC-38AC-45D0-B617-50784EC39D36}" type="datetimeFigureOut">
              <a:rPr lang="en-GB" smtClean="0"/>
              <a:t>17/05/2017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A3DF-4551-4D78-AD9B-2247654E9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35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2FAC-38AC-45D0-B617-50784EC39D36}" type="datetimeFigureOut">
              <a:rPr lang="en-GB" smtClean="0"/>
              <a:t>17/05/2017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A3DF-4551-4D78-AD9B-2247654E9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855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2FAC-38AC-45D0-B617-50784EC39D36}" type="datetimeFigureOut">
              <a:rPr lang="en-GB" smtClean="0"/>
              <a:t>17/05/2017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A3DF-4551-4D78-AD9B-2247654E9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928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2FAC-38AC-45D0-B617-50784EC39D36}" type="datetimeFigureOut">
              <a:rPr lang="en-GB" smtClean="0"/>
              <a:t>17/05/2017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A3DF-4551-4D78-AD9B-2247654E9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543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2FAC-38AC-45D0-B617-50784EC39D36}" type="datetimeFigureOut">
              <a:rPr lang="en-GB" smtClean="0"/>
              <a:t>17/05/2017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A3DF-4551-4D78-AD9B-2247654E9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973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2FAC-38AC-45D0-B617-50784EC39D36}" type="datetimeFigureOut">
              <a:rPr lang="en-GB" smtClean="0"/>
              <a:t>17/05/2017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A3DF-4551-4D78-AD9B-2247654E9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723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2FAC-38AC-45D0-B617-50784EC39D36}" type="datetimeFigureOut">
              <a:rPr lang="en-GB" smtClean="0"/>
              <a:t>17/05/2017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A3DF-4551-4D78-AD9B-2247654E9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84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2FAC-38AC-45D0-B617-50784EC39D36}" type="datetimeFigureOut">
              <a:rPr lang="en-GB" smtClean="0"/>
              <a:t>17/05/2017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A3DF-4551-4D78-AD9B-2247654E9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870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2FAC-38AC-45D0-B617-50784EC39D36}" type="datetimeFigureOut">
              <a:rPr lang="en-GB" smtClean="0"/>
              <a:t>17/05/2017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A3DF-4551-4D78-AD9B-2247654E9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952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62FAC-38AC-45D0-B617-50784EC39D36}" type="datetimeFigureOut">
              <a:rPr lang="en-GB" smtClean="0"/>
              <a:t>17/05/2017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A3DF-4551-4D78-AD9B-2247654E9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91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62FAC-38AC-45D0-B617-50784EC39D36}" type="datetimeFigureOut">
              <a:rPr lang="en-GB" smtClean="0"/>
              <a:t>17/05/2017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EA3DF-4551-4D78-AD9B-2247654E9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506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>
                <a:latin typeface="Arial Black" panose="020B0A04020102020204" pitchFamily="34" charset="0"/>
              </a:rPr>
              <a:t>GROUP INTERVIEWS</a:t>
            </a:r>
            <a:endParaRPr lang="en-GB" b="1" dirty="0"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83236" y="5971309"/>
            <a:ext cx="3338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Angelica, Rosie and Val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899" y="3698297"/>
            <a:ext cx="3030683" cy="227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9194" y="304800"/>
            <a:ext cx="3353996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5398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 smtClean="0">
                <a:latin typeface="+mn-lt"/>
              </a:rPr>
              <a:t>METHOD</a:t>
            </a:r>
            <a:endParaRPr lang="en-GB" b="1" u="sng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Most interviews are one to one but some are group interviews with up to 12 or more people at the same time.</a:t>
            </a:r>
          </a:p>
          <a:p>
            <a:r>
              <a:rPr lang="en-GB" dirty="0" smtClean="0"/>
              <a:t>Focus groups are a form of group interviews in which the researchers ask the group to discuss certain topics and they record their views.</a:t>
            </a:r>
          </a:p>
          <a:p>
            <a:pPr marL="0" indent="0">
              <a:buNone/>
            </a:pPr>
            <a:r>
              <a:rPr lang="en-GB" b="1" dirty="0" smtClean="0"/>
              <a:t>For example:</a:t>
            </a:r>
          </a:p>
          <a:p>
            <a:r>
              <a:rPr lang="en-GB" dirty="0" smtClean="0"/>
              <a:t>Paul Willis (1977) used groups interviews as part of his research in the lads and schooling.</a:t>
            </a:r>
          </a:p>
          <a:p>
            <a:r>
              <a:rPr lang="en-GB" dirty="0" smtClean="0"/>
              <a:t>Archer L. (2007) ‘University’s not for </a:t>
            </a:r>
            <a:r>
              <a:rPr lang="en-GB" smtClean="0"/>
              <a:t>me- </a:t>
            </a:r>
            <a:r>
              <a:rPr lang="en-GB" smtClean="0"/>
              <a:t>I‘m </a:t>
            </a:r>
            <a:r>
              <a:rPr lang="en-GB" dirty="0" smtClean="0"/>
              <a:t>a Nike Person’.</a:t>
            </a:r>
          </a:p>
        </p:txBody>
      </p:sp>
    </p:spTree>
    <p:extLst>
      <p:ext uri="{BB962C8B-B14F-4D97-AF65-F5344CB8AC3E}">
        <p14:creationId xmlns:p14="http://schemas.microsoft.com/office/powerpoint/2010/main" val="372611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 smtClean="0">
                <a:latin typeface="+mn-lt"/>
              </a:rPr>
              <a:t>STRENGTHS</a:t>
            </a:r>
            <a:endParaRPr lang="en-GB" b="1" u="sng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000" b="1" u="sng" dirty="0" smtClean="0"/>
              <a:t>Practical </a:t>
            </a:r>
          </a:p>
          <a:p>
            <a:r>
              <a:rPr lang="en-GB" sz="2000" dirty="0" smtClean="0"/>
              <a:t>Participants may feel more comfortable and therefore can develop rapport.</a:t>
            </a:r>
          </a:p>
          <a:p>
            <a:r>
              <a:rPr lang="en-GB" sz="2000" dirty="0" smtClean="0"/>
              <a:t>Combining questions can deeper understanding of the participants answer.</a:t>
            </a:r>
          </a:p>
          <a:p>
            <a:pPr marL="0" indent="0">
              <a:buNone/>
            </a:pPr>
            <a:r>
              <a:rPr lang="en-GB" sz="2000" b="1" u="sng" dirty="0" smtClean="0"/>
              <a:t>Ethical </a:t>
            </a:r>
          </a:p>
          <a:p>
            <a:r>
              <a:rPr lang="en-GB" sz="2000" dirty="0" smtClean="0"/>
              <a:t>Interviewees aren’t normally be named which keeps the data confidential.</a:t>
            </a:r>
          </a:p>
          <a:p>
            <a:r>
              <a:rPr lang="en-GB" sz="2000" dirty="0" smtClean="0"/>
              <a:t> Those who take part in the interview have agreed to it.</a:t>
            </a:r>
          </a:p>
          <a:p>
            <a:r>
              <a:rPr lang="en-GB" sz="2000" dirty="0" smtClean="0"/>
              <a:t>Participants aren't forced to answer all questions.</a:t>
            </a:r>
          </a:p>
          <a:p>
            <a:r>
              <a:rPr lang="en-GB" sz="2000" dirty="0" smtClean="0"/>
              <a:t>Any recorded contribution, in written form, on tape etc., or in notes taken from the interview by the interviewer, should be used in accordance with the wishes of the interviewee. </a:t>
            </a:r>
          </a:p>
          <a:p>
            <a:pPr marL="0" indent="0">
              <a:buNone/>
            </a:pPr>
            <a:r>
              <a:rPr lang="en-GB" sz="2000" b="1" u="sng" dirty="0" smtClean="0"/>
              <a:t>Theoretical</a:t>
            </a:r>
          </a:p>
          <a:p>
            <a:r>
              <a:rPr lang="en-GB" sz="2000" dirty="0" smtClean="0"/>
              <a:t>In group discussions </a:t>
            </a:r>
            <a:r>
              <a:rPr lang="en-GB" sz="2000" dirty="0"/>
              <a:t>ideas are thrown around and in turn stimulate further ideas and is much more reflective data</a:t>
            </a:r>
            <a:r>
              <a:rPr lang="en-GB" sz="2000" dirty="0" smtClean="0"/>
              <a:t>.</a:t>
            </a:r>
          </a:p>
          <a:p>
            <a:r>
              <a:rPr lang="en-GB" sz="2000" dirty="0" smtClean="0"/>
              <a:t>Valid data can be gained by seeing the interaction of the group.</a:t>
            </a:r>
            <a:endParaRPr lang="en-GB" sz="2000" dirty="0"/>
          </a:p>
          <a:p>
            <a:endParaRPr lang="en-GB" sz="2000" u="sng" dirty="0"/>
          </a:p>
        </p:txBody>
      </p:sp>
    </p:spTree>
    <p:extLst>
      <p:ext uri="{BB962C8B-B14F-4D97-AF65-F5344CB8AC3E}">
        <p14:creationId xmlns:p14="http://schemas.microsoft.com/office/powerpoint/2010/main" val="2925095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182" y="448253"/>
            <a:ext cx="10515600" cy="1325563"/>
          </a:xfrm>
        </p:spPr>
        <p:txBody>
          <a:bodyPr/>
          <a:lstStyle/>
          <a:p>
            <a:pPr algn="ctr"/>
            <a:r>
              <a:rPr lang="en-GB" b="1" u="sng" dirty="0" smtClean="0">
                <a:latin typeface="+mn-lt"/>
              </a:rPr>
              <a:t>DISADVANTAGES</a:t>
            </a:r>
            <a:endParaRPr lang="en-GB" b="1" u="sng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093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000" b="1" u="sng" dirty="0" smtClean="0"/>
              <a:t>Practical</a:t>
            </a:r>
          </a:p>
          <a:p>
            <a:r>
              <a:rPr lang="en-GB" sz="2000" dirty="0" smtClean="0"/>
              <a:t>Individuals might feel like they can’t give their own views.</a:t>
            </a:r>
          </a:p>
          <a:p>
            <a:r>
              <a:rPr lang="en-GB" sz="2000" dirty="0" smtClean="0"/>
              <a:t>Group may go off topic.</a:t>
            </a:r>
          </a:p>
          <a:p>
            <a:r>
              <a:rPr lang="en-GB" sz="2000" dirty="0" smtClean="0"/>
              <a:t>Data might be more complex and difficult to analyse. </a:t>
            </a:r>
          </a:p>
          <a:p>
            <a:pPr marL="0" indent="0">
              <a:buNone/>
            </a:pPr>
            <a:r>
              <a:rPr lang="en-GB" sz="2000" b="1" u="sng" dirty="0" smtClean="0"/>
              <a:t>Ethical</a:t>
            </a:r>
          </a:p>
          <a:p>
            <a:r>
              <a:rPr lang="en-GB" sz="2000" dirty="0" smtClean="0"/>
              <a:t>Peer group pressure may occur</a:t>
            </a:r>
            <a:r>
              <a:rPr lang="en-GB" sz="2000" dirty="0" smtClean="0"/>
              <a:t>.</a:t>
            </a:r>
          </a:p>
          <a:p>
            <a:r>
              <a:rPr lang="en-GB" sz="2000" dirty="0" smtClean="0"/>
              <a:t>Participants may be able to identify each other from the data- lacks anonymity even if names are changed. </a:t>
            </a:r>
            <a:endParaRPr lang="en-GB" sz="2000" dirty="0" smtClean="0"/>
          </a:p>
          <a:p>
            <a:pPr marL="0" indent="0">
              <a:buNone/>
            </a:pPr>
            <a:r>
              <a:rPr lang="en-GB" sz="2000" b="1" u="sng" dirty="0" smtClean="0"/>
              <a:t>Theoretical </a:t>
            </a:r>
          </a:p>
          <a:p>
            <a:r>
              <a:rPr lang="en-GB" sz="2000" dirty="0" smtClean="0"/>
              <a:t>Individuals might dominate the group interview which could affect </a:t>
            </a:r>
            <a:r>
              <a:rPr lang="en-GB" sz="2000" dirty="0" smtClean="0"/>
              <a:t>validity</a:t>
            </a:r>
            <a:r>
              <a:rPr lang="en-GB" sz="2000" dirty="0"/>
              <a:t> </a:t>
            </a:r>
            <a:r>
              <a:rPr lang="en-GB" sz="2000" dirty="0" smtClean="0"/>
              <a:t>if some people don’t talk</a:t>
            </a:r>
          </a:p>
          <a:p>
            <a:r>
              <a:rPr lang="en-GB" sz="2000" dirty="0" smtClean="0"/>
              <a:t>Reliability is low because questions and conditions cannot be changed.</a:t>
            </a:r>
          </a:p>
          <a:p>
            <a:r>
              <a:rPr lang="en-GB" sz="2000" dirty="0" smtClean="0"/>
              <a:t>Representativeness is low because of small samples.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139431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309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GROUP INTERVIEWS</vt:lpstr>
      <vt:lpstr>METHOD</vt:lpstr>
      <vt:lpstr>STRENGTHS</vt:lpstr>
      <vt:lpstr>DISADVANTAGES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Interviews.</dc:title>
  <dc:creator>Valeria Vadcard Ordaz (165807)</dc:creator>
  <cp:lastModifiedBy>Hannah Roberts</cp:lastModifiedBy>
  <cp:revision>14</cp:revision>
  <dcterms:created xsi:type="dcterms:W3CDTF">2017-05-15T13:18:56Z</dcterms:created>
  <dcterms:modified xsi:type="dcterms:W3CDTF">2017-05-17T07:32:02Z</dcterms:modified>
</cp:coreProperties>
</file>