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99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16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3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022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20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8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50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4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2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57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5BDB9-6A00-417C-ABC1-6FC6936F1E53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67D6E-54C3-4595-A6F4-0B177FFDE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05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cial_sciences" TargetMode="External"/><Relationship Id="rId2" Type="http://schemas.openxmlformats.org/officeDocument/2006/relationships/hyperlink" Target="https://en.wikipedia.org/wiki/Researc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Interview" TargetMode="External"/><Relationship Id="rId4" Type="http://schemas.openxmlformats.org/officeDocument/2006/relationships/hyperlink" Target="https://en.wikipedia.org/wiki/Structured_intervie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Semi-structured interviews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42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b="1" dirty="0" smtClean="0"/>
              <a:t>semi-structured interview</a:t>
            </a:r>
            <a:r>
              <a:rPr lang="en-GB" dirty="0" smtClean="0"/>
              <a:t> is a method of </a:t>
            </a:r>
            <a:r>
              <a:rPr lang="en-GB" dirty="0" smtClean="0">
                <a:hlinkClick r:id="rId2" tooltip="Research"/>
              </a:rPr>
              <a:t>research</a:t>
            </a:r>
            <a:r>
              <a:rPr lang="en-GB" dirty="0" smtClean="0"/>
              <a:t> used most often in the </a:t>
            </a:r>
            <a:r>
              <a:rPr lang="en-GB" dirty="0" smtClean="0">
                <a:hlinkClick r:id="rId3" tooltip="Social sciences"/>
              </a:rPr>
              <a:t>social sciences</a:t>
            </a:r>
            <a:r>
              <a:rPr lang="en-GB" dirty="0" smtClean="0"/>
              <a:t>. While a </a:t>
            </a:r>
            <a:r>
              <a:rPr lang="en-GB" dirty="0" smtClean="0">
                <a:hlinkClick r:id="rId4" tooltip="Structured interview"/>
              </a:rPr>
              <a:t>structured interview</a:t>
            </a:r>
            <a:r>
              <a:rPr lang="en-GB" dirty="0" smtClean="0"/>
              <a:t> has a rigorous set of questions which does not allow one to divert, a semi-structured </a:t>
            </a:r>
            <a:r>
              <a:rPr lang="en-GB" dirty="0" smtClean="0">
                <a:hlinkClick r:id="rId5" tooltip="Interview"/>
              </a:rPr>
              <a:t>interview</a:t>
            </a:r>
            <a:r>
              <a:rPr lang="en-GB" dirty="0" smtClean="0"/>
              <a:t> is open, allowing new ideas to be brought up during the interview as a result of what the interviewee says. The interviewer in a semi-structured interview generally has a framework of themes to be explored</a:t>
            </a:r>
          </a:p>
          <a:p>
            <a:endParaRPr lang="en-GB" dirty="0"/>
          </a:p>
          <a:p>
            <a:r>
              <a:rPr lang="en-GB" dirty="0" smtClean="0"/>
              <a:t>Widely used in qualitative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0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Provide at least 2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Interviews</a:t>
            </a:r>
          </a:p>
          <a:p>
            <a:r>
              <a:rPr lang="en-GB" dirty="0" smtClean="0"/>
              <a:t>Studying open topics like fatherhood.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97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strengths and weaknesses of semi-structured interviews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33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EXAMPLES:</a:t>
            </a:r>
          </a:p>
          <a:p>
            <a:r>
              <a:rPr lang="en-GB" i="1" dirty="0"/>
              <a:t>Understanding fathering: masculinity, diversity and change’ </a:t>
            </a:r>
            <a:r>
              <a:rPr lang="en-GB" dirty="0" err="1" smtClean="0"/>
              <a:t>Hauari</a:t>
            </a:r>
            <a:r>
              <a:rPr lang="en-GB" dirty="0" smtClean="0"/>
              <a:t>, </a:t>
            </a:r>
            <a:r>
              <a:rPr lang="en-GB" dirty="0"/>
              <a:t>H and </a:t>
            </a:r>
            <a:r>
              <a:rPr lang="en-GB" dirty="0" err="1"/>
              <a:t>Hollingworth</a:t>
            </a:r>
            <a:r>
              <a:rPr lang="en-GB" dirty="0"/>
              <a:t>, K (2009)</a:t>
            </a:r>
          </a:p>
          <a:p>
            <a:r>
              <a:rPr lang="en-GB" i="1" dirty="0" smtClean="0"/>
              <a:t>University’s not for me I’m a Nike person</a:t>
            </a:r>
            <a:r>
              <a:rPr lang="en-GB" dirty="0" smtClean="0"/>
              <a:t>. Archer et al (2007)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57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Advantages/Disadvantages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Time consuming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Interviewer bias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Hard to analyse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Need a skilled interviewer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Can gain large quantities of data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Reliable and easy to analyse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Flexible </a:t>
            </a:r>
            <a:endParaRPr lang="en-GB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32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Advantages/Disadvantages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Confidentiality and anonymity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Vulnerable groups – some information may be sensitive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Safety of participants</a:t>
            </a:r>
            <a:endParaRPr lang="en-GB" dirty="0" smtClean="0">
              <a:solidFill>
                <a:srgbClr val="92D050"/>
              </a:solidFill>
            </a:endParaRPr>
          </a:p>
          <a:p>
            <a:r>
              <a:rPr lang="en-GB" dirty="0" smtClean="0">
                <a:solidFill>
                  <a:srgbClr val="92D050"/>
                </a:solidFill>
              </a:rPr>
              <a:t>Don’t have to answer difficult questions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Have right to refuse interview/questions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Have fair to be fair and honest – valid answers </a:t>
            </a:r>
          </a:p>
          <a:p>
            <a:r>
              <a:rPr lang="en-GB" dirty="0" smtClean="0">
                <a:solidFill>
                  <a:srgbClr val="92D050"/>
                </a:solidFill>
              </a:rPr>
              <a:t>Can get consent and be anonymous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073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Advantages/Disadvantages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Not very reliable because it can go of track and isn’t very repeatable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Validity can be brought down by researchers interpretation (researcher bias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Lacks representativeness- small samples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Interview bias could effect validity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Can’t get enough interviewees to represent target population</a:t>
            </a:r>
          </a:p>
          <a:p>
            <a:r>
              <a:rPr lang="en-GB" dirty="0">
                <a:solidFill>
                  <a:srgbClr val="92D050"/>
                </a:solidFill>
              </a:rPr>
              <a:t>Creates valid qualitative data – because there's lots of depth and it hasn’t been changes</a:t>
            </a:r>
          </a:p>
          <a:p>
            <a:r>
              <a:rPr lang="en-GB" dirty="0">
                <a:solidFill>
                  <a:srgbClr val="92D050"/>
                </a:solidFill>
              </a:rPr>
              <a:t>Interpretivists like it because it can give valid data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67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274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Semi-structured interviews</vt:lpstr>
      <vt:lpstr>Definition</vt:lpstr>
      <vt:lpstr>Provide at least 2 examples</vt:lpstr>
      <vt:lpstr>Practical strengths and weaknesses of semi-structured interviews </vt:lpstr>
      <vt:lpstr>Examples</vt:lpstr>
      <vt:lpstr>Practical Advantages/Disadvantages </vt:lpstr>
      <vt:lpstr>Ethical Advantages/Disadvantages</vt:lpstr>
      <vt:lpstr>Theoretical Advantages/Disadvantages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Semi-structured interviews</dc:title>
  <dc:creator>Megan E Shaw (154179)</dc:creator>
  <cp:lastModifiedBy>Hannah Roberts</cp:lastModifiedBy>
  <cp:revision>6</cp:revision>
  <dcterms:created xsi:type="dcterms:W3CDTF">2017-05-15T13:16:03Z</dcterms:created>
  <dcterms:modified xsi:type="dcterms:W3CDTF">2017-05-15T14:15:12Z</dcterms:modified>
</cp:coreProperties>
</file>