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96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5/15/2017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Structured interviews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656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GB" dirty="0" smtClean="0"/>
              <a:t>A structured interview is a quantitative research method where the questions are all prepared before hand and asked in the same order and same when the interview is repeated.</a:t>
            </a:r>
          </a:p>
          <a:p>
            <a:r>
              <a:rPr lang="en-GB" dirty="0" smtClean="0"/>
              <a:t>One example of a structured interview </a:t>
            </a:r>
            <a:r>
              <a:rPr lang="en-GB" dirty="0" smtClean="0"/>
              <a:t>are </a:t>
            </a:r>
            <a:r>
              <a:rPr lang="en-GB" dirty="0" smtClean="0"/>
              <a:t>some </a:t>
            </a:r>
            <a:r>
              <a:rPr lang="en-GB" dirty="0" smtClean="0"/>
              <a:t>job interviews</a:t>
            </a:r>
            <a:r>
              <a:rPr lang="en-GB" dirty="0" smtClean="0"/>
              <a:t>.</a:t>
            </a:r>
          </a:p>
          <a:p>
            <a:r>
              <a:rPr lang="en-GB" dirty="0" smtClean="0"/>
              <a:t>Gains quantitative data.</a:t>
            </a:r>
            <a:endParaRPr lang="en-GB" dirty="0" smtClean="0"/>
          </a:p>
          <a:p>
            <a:r>
              <a:rPr lang="en-GB" dirty="0" smtClean="0"/>
              <a:t>Preferred by positivists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048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practical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GB" dirty="0" smtClean="0"/>
              <a:t>Strengths </a:t>
            </a:r>
          </a:p>
          <a:p>
            <a:r>
              <a:rPr lang="en-GB" dirty="0" smtClean="0"/>
              <a:t> training interviewers is relatively straight forward and inexpensive since they are only really required to follow a set of instructions.</a:t>
            </a:r>
          </a:p>
          <a:p>
            <a:r>
              <a:rPr lang="en-GB" dirty="0" smtClean="0"/>
              <a:t>Structured </a:t>
            </a:r>
            <a:r>
              <a:rPr lang="en-GB" dirty="0" smtClean="0"/>
              <a:t>interviews are useful for gathering straight forward factual information such as a persons age or job</a:t>
            </a:r>
            <a:r>
              <a:rPr lang="en-GB" dirty="0" smtClean="0"/>
              <a:t>.</a:t>
            </a:r>
          </a:p>
          <a:p>
            <a:r>
              <a:rPr lang="en-GB" dirty="0" smtClean="0"/>
              <a:t>Can make comparisons and easy to record the data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Weakness</a:t>
            </a:r>
          </a:p>
          <a:p>
            <a:r>
              <a:rPr lang="en-GB" dirty="0" smtClean="0"/>
              <a:t>Structured </a:t>
            </a:r>
            <a:r>
              <a:rPr lang="en-GB" dirty="0" smtClean="0"/>
              <a:t>interviews are still more costly than simply posting or emailing questionnaires to </a:t>
            </a:r>
            <a:r>
              <a:rPr lang="en-GB" dirty="0" smtClean="0"/>
              <a:t>people.</a:t>
            </a:r>
          </a:p>
          <a:p>
            <a:r>
              <a:rPr lang="en-GB" dirty="0" smtClean="0"/>
              <a:t>Need to train an interviewer to be able to talk to respondents in exactly the same way.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7150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ETHICAL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marL="0" indent="0">
              <a:buNone/>
            </a:pPr>
            <a:r>
              <a:rPr lang="en-GB" dirty="0" smtClean="0"/>
              <a:t>WEAKNESS</a:t>
            </a:r>
          </a:p>
          <a:p>
            <a:r>
              <a:rPr lang="en-GB" dirty="0" smtClean="0"/>
              <a:t>Invasion of privacy</a:t>
            </a:r>
          </a:p>
          <a:p>
            <a:r>
              <a:rPr lang="en-GB" dirty="0" smtClean="0"/>
              <a:t>Interviewee may feel upset or angry or provoked with the questions</a:t>
            </a:r>
          </a:p>
          <a:p>
            <a:r>
              <a:rPr lang="en-GB" dirty="0" smtClean="0"/>
              <a:t>Interviewer cant get personal so interviewee may feel uncomfortable opening up with answers</a:t>
            </a:r>
          </a:p>
          <a:p>
            <a:pPr marL="0" indent="0">
              <a:buNone/>
            </a:pPr>
            <a:r>
              <a:rPr lang="en-GB" dirty="0" smtClean="0"/>
              <a:t>Strength</a:t>
            </a:r>
          </a:p>
          <a:p>
            <a:r>
              <a:rPr lang="en-GB" dirty="0" smtClean="0"/>
              <a:t>Everyone has to answer the same questions so the interviewee wont feel like they are being singled out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7191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Theoretical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marL="0" indent="0">
              <a:buNone/>
            </a:pPr>
            <a:r>
              <a:rPr lang="en-GB" dirty="0" smtClean="0"/>
              <a:t>Strengths</a:t>
            </a:r>
          </a:p>
          <a:p>
            <a:r>
              <a:rPr lang="en-GB" dirty="0" smtClean="0"/>
              <a:t>Because the interviews are structured and the questions asked are exactly the same for each person </a:t>
            </a:r>
            <a:r>
              <a:rPr lang="en-GB" dirty="0" smtClean="0"/>
              <a:t>they're </a:t>
            </a:r>
            <a:r>
              <a:rPr lang="en-GB" dirty="0" smtClean="0"/>
              <a:t>more detached and objective therefore unbiased as the sociologists personal involvement with the respondent is kept to a minimum this prevents the interviewer swaying the answers of the respondent which increases </a:t>
            </a:r>
            <a:r>
              <a:rPr lang="en-GB" dirty="0" smtClean="0"/>
              <a:t>reliability.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Weaknesses</a:t>
            </a:r>
          </a:p>
          <a:p>
            <a:r>
              <a:rPr lang="en-GB" dirty="0" smtClean="0"/>
              <a:t>Usually closed needed questions restrict interviewees to choosing from a limited number of present answers if the answers don’t fit what the interviewee really wishes to say the data will be invalid</a:t>
            </a:r>
            <a:r>
              <a:rPr lang="en-GB" dirty="0" smtClean="0"/>
              <a:t>.</a:t>
            </a:r>
          </a:p>
          <a:p>
            <a:r>
              <a:rPr lang="en-GB" dirty="0" smtClean="0"/>
              <a:t>Lack validity because they do not go into detail. </a:t>
            </a:r>
          </a:p>
          <a:p>
            <a:r>
              <a:rPr lang="en-GB" dirty="0" smtClean="0"/>
              <a:t>Interviewer bias could influence the answers of the participants, which would </a:t>
            </a:r>
            <a:r>
              <a:rPr lang="en-GB" smtClean="0"/>
              <a:t>reduce validity. 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6464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61DDDE80-2DFA-4F2A-B66F-72059846BD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28</TotalTime>
  <Words>294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Celestial</vt:lpstr>
      <vt:lpstr>Structured interviews</vt:lpstr>
      <vt:lpstr>PowerPoint Presentation</vt:lpstr>
      <vt:lpstr>practical</vt:lpstr>
      <vt:lpstr>ETHICAL</vt:lpstr>
      <vt:lpstr>Theoretical 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Structured interviews</dc:title>
  <dc:creator>Olivia A Petrie (166368)</dc:creator>
  <cp:lastModifiedBy>Hannah Roberts</cp:lastModifiedBy>
  <cp:revision>4</cp:revision>
  <dcterms:created xsi:type="dcterms:W3CDTF">2017-05-15T13:10:53Z</dcterms:created>
  <dcterms:modified xsi:type="dcterms:W3CDTF">2017-05-15T14:11:37Z</dcterms:modified>
</cp:coreProperties>
</file>