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6" autoAdjust="0"/>
    <p:restoredTop sz="94660"/>
  </p:normalViewPr>
  <p:slideViewPr>
    <p:cSldViewPr snapToGrid="0">
      <p:cViewPr varScale="1">
        <p:scale>
          <a:sx n="59" d="100"/>
          <a:sy n="59" d="100"/>
        </p:scale>
        <p:origin x="15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06C830D-1864-447A-A9A5-02F517542469}" type="datetimeFigureOut">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8CF6F-BA17-46D1-B016-5E71D22473D7}" type="slidenum">
              <a:rPr lang="en-GB" smtClean="0"/>
              <a:t>‹#›</a:t>
            </a:fld>
            <a:endParaRPr lang="en-GB"/>
          </a:p>
        </p:txBody>
      </p:sp>
    </p:spTree>
    <p:extLst>
      <p:ext uri="{BB962C8B-B14F-4D97-AF65-F5344CB8AC3E}">
        <p14:creationId xmlns:p14="http://schemas.microsoft.com/office/powerpoint/2010/main" val="4235674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6C830D-1864-447A-A9A5-02F517542469}" type="datetimeFigureOut">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8CF6F-BA17-46D1-B016-5E71D22473D7}" type="slidenum">
              <a:rPr lang="en-GB" smtClean="0"/>
              <a:t>‹#›</a:t>
            </a:fld>
            <a:endParaRPr lang="en-GB"/>
          </a:p>
        </p:txBody>
      </p:sp>
    </p:spTree>
    <p:extLst>
      <p:ext uri="{BB962C8B-B14F-4D97-AF65-F5344CB8AC3E}">
        <p14:creationId xmlns:p14="http://schemas.microsoft.com/office/powerpoint/2010/main" val="3220664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6C830D-1864-447A-A9A5-02F517542469}" type="datetimeFigureOut">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8CF6F-BA17-46D1-B016-5E71D22473D7}" type="slidenum">
              <a:rPr lang="en-GB" smtClean="0"/>
              <a:t>‹#›</a:t>
            </a:fld>
            <a:endParaRPr lang="en-GB"/>
          </a:p>
        </p:txBody>
      </p:sp>
    </p:spTree>
    <p:extLst>
      <p:ext uri="{BB962C8B-B14F-4D97-AF65-F5344CB8AC3E}">
        <p14:creationId xmlns:p14="http://schemas.microsoft.com/office/powerpoint/2010/main" val="2097939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6C830D-1864-447A-A9A5-02F517542469}" type="datetimeFigureOut">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8CF6F-BA17-46D1-B016-5E71D22473D7}" type="slidenum">
              <a:rPr lang="en-GB" smtClean="0"/>
              <a:t>‹#›</a:t>
            </a:fld>
            <a:endParaRPr lang="en-GB"/>
          </a:p>
        </p:txBody>
      </p:sp>
    </p:spTree>
    <p:extLst>
      <p:ext uri="{BB962C8B-B14F-4D97-AF65-F5344CB8AC3E}">
        <p14:creationId xmlns:p14="http://schemas.microsoft.com/office/powerpoint/2010/main" val="4291998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6C830D-1864-447A-A9A5-02F517542469}" type="datetimeFigureOut">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8CF6F-BA17-46D1-B016-5E71D22473D7}" type="slidenum">
              <a:rPr lang="en-GB" smtClean="0"/>
              <a:t>‹#›</a:t>
            </a:fld>
            <a:endParaRPr lang="en-GB"/>
          </a:p>
        </p:txBody>
      </p:sp>
    </p:spTree>
    <p:extLst>
      <p:ext uri="{BB962C8B-B14F-4D97-AF65-F5344CB8AC3E}">
        <p14:creationId xmlns:p14="http://schemas.microsoft.com/office/powerpoint/2010/main" val="3550318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06C830D-1864-447A-A9A5-02F517542469}" type="datetimeFigureOut">
              <a:rPr lang="en-GB" smtClean="0"/>
              <a:t>27/09/2016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28CF6F-BA17-46D1-B016-5E71D22473D7}" type="slidenum">
              <a:rPr lang="en-GB" smtClean="0"/>
              <a:t>‹#›</a:t>
            </a:fld>
            <a:endParaRPr lang="en-GB"/>
          </a:p>
        </p:txBody>
      </p:sp>
    </p:spTree>
    <p:extLst>
      <p:ext uri="{BB962C8B-B14F-4D97-AF65-F5344CB8AC3E}">
        <p14:creationId xmlns:p14="http://schemas.microsoft.com/office/powerpoint/2010/main" val="1070959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06C830D-1864-447A-A9A5-02F517542469}" type="datetimeFigureOut">
              <a:rPr lang="en-GB" smtClean="0"/>
              <a:t>27/09/2016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28CF6F-BA17-46D1-B016-5E71D22473D7}" type="slidenum">
              <a:rPr lang="en-GB" smtClean="0"/>
              <a:t>‹#›</a:t>
            </a:fld>
            <a:endParaRPr lang="en-GB"/>
          </a:p>
        </p:txBody>
      </p:sp>
    </p:spTree>
    <p:extLst>
      <p:ext uri="{BB962C8B-B14F-4D97-AF65-F5344CB8AC3E}">
        <p14:creationId xmlns:p14="http://schemas.microsoft.com/office/powerpoint/2010/main" val="100243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6C830D-1864-447A-A9A5-02F517542469}" type="datetimeFigureOut">
              <a:rPr lang="en-GB" smtClean="0"/>
              <a:t>27/09/2016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28CF6F-BA17-46D1-B016-5E71D22473D7}" type="slidenum">
              <a:rPr lang="en-GB" smtClean="0"/>
              <a:t>‹#›</a:t>
            </a:fld>
            <a:endParaRPr lang="en-GB"/>
          </a:p>
        </p:txBody>
      </p:sp>
    </p:spTree>
    <p:extLst>
      <p:ext uri="{BB962C8B-B14F-4D97-AF65-F5344CB8AC3E}">
        <p14:creationId xmlns:p14="http://schemas.microsoft.com/office/powerpoint/2010/main" val="1418083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6C830D-1864-447A-A9A5-02F517542469}" type="datetimeFigureOut">
              <a:rPr lang="en-GB" smtClean="0"/>
              <a:t>27/09/2016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28CF6F-BA17-46D1-B016-5E71D22473D7}" type="slidenum">
              <a:rPr lang="en-GB" smtClean="0"/>
              <a:t>‹#›</a:t>
            </a:fld>
            <a:endParaRPr lang="en-GB"/>
          </a:p>
        </p:txBody>
      </p:sp>
    </p:spTree>
    <p:extLst>
      <p:ext uri="{BB962C8B-B14F-4D97-AF65-F5344CB8AC3E}">
        <p14:creationId xmlns:p14="http://schemas.microsoft.com/office/powerpoint/2010/main" val="4146457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6C830D-1864-447A-A9A5-02F517542469}" type="datetimeFigureOut">
              <a:rPr lang="en-GB" smtClean="0"/>
              <a:t>27/09/2016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28CF6F-BA17-46D1-B016-5E71D22473D7}" type="slidenum">
              <a:rPr lang="en-GB" smtClean="0"/>
              <a:t>‹#›</a:t>
            </a:fld>
            <a:endParaRPr lang="en-GB"/>
          </a:p>
        </p:txBody>
      </p:sp>
    </p:spTree>
    <p:extLst>
      <p:ext uri="{BB962C8B-B14F-4D97-AF65-F5344CB8AC3E}">
        <p14:creationId xmlns:p14="http://schemas.microsoft.com/office/powerpoint/2010/main" val="3400308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6C830D-1864-447A-A9A5-02F517542469}" type="datetimeFigureOut">
              <a:rPr lang="en-GB" smtClean="0"/>
              <a:t>27/09/2016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28CF6F-BA17-46D1-B016-5E71D22473D7}" type="slidenum">
              <a:rPr lang="en-GB" smtClean="0"/>
              <a:t>‹#›</a:t>
            </a:fld>
            <a:endParaRPr lang="en-GB"/>
          </a:p>
        </p:txBody>
      </p:sp>
    </p:spTree>
    <p:extLst>
      <p:ext uri="{BB962C8B-B14F-4D97-AF65-F5344CB8AC3E}">
        <p14:creationId xmlns:p14="http://schemas.microsoft.com/office/powerpoint/2010/main" val="2867878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6C830D-1864-447A-A9A5-02F517542469}" type="datetimeFigureOut">
              <a:rPr lang="en-GB" smtClean="0"/>
              <a:t>27/09/2016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28CF6F-BA17-46D1-B016-5E71D22473D7}" type="slidenum">
              <a:rPr lang="en-GB" smtClean="0"/>
              <a:t>‹#›</a:t>
            </a:fld>
            <a:endParaRPr lang="en-GB"/>
          </a:p>
        </p:txBody>
      </p:sp>
    </p:spTree>
    <p:extLst>
      <p:ext uri="{BB962C8B-B14F-4D97-AF65-F5344CB8AC3E}">
        <p14:creationId xmlns:p14="http://schemas.microsoft.com/office/powerpoint/2010/main" val="243516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10 mark questions: on all exam papers</a:t>
            </a:r>
            <a:endParaRPr lang="en-GB" dirty="0"/>
          </a:p>
        </p:txBody>
      </p:sp>
    </p:spTree>
    <p:extLst>
      <p:ext uri="{BB962C8B-B14F-4D97-AF65-F5344CB8AC3E}">
        <p14:creationId xmlns:p14="http://schemas.microsoft.com/office/powerpoint/2010/main" val="433641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Outline and explain two… [10] </a:t>
            </a:r>
            <a:endParaRPr lang="en-GB" dirty="0"/>
          </a:p>
        </p:txBody>
      </p:sp>
      <p:sp>
        <p:nvSpPr>
          <p:cNvPr id="3" name="Content Placeholder 2"/>
          <p:cNvSpPr>
            <a:spLocks noGrp="1"/>
          </p:cNvSpPr>
          <p:nvPr>
            <p:ph idx="1"/>
          </p:nvPr>
        </p:nvSpPr>
        <p:spPr>
          <a:xfrm>
            <a:off x="838200" y="1825625"/>
            <a:ext cx="10515600" cy="4836432"/>
          </a:xfrm>
        </p:spPr>
        <p:txBody>
          <a:bodyPr>
            <a:normAutofit/>
          </a:bodyPr>
          <a:lstStyle/>
          <a:p>
            <a:r>
              <a:rPr lang="en-GB" dirty="0" smtClean="0"/>
              <a:t>Don’t need an intro or conclusion.</a:t>
            </a:r>
          </a:p>
          <a:p>
            <a:r>
              <a:rPr lang="en-GB" dirty="0" smtClean="0"/>
              <a:t>Aim to write about a side of A4.</a:t>
            </a:r>
          </a:p>
          <a:p>
            <a:r>
              <a:rPr lang="en-GB" dirty="0" smtClean="0"/>
              <a:t>Write two paragraphs:</a:t>
            </a:r>
          </a:p>
          <a:p>
            <a:pPr>
              <a:buNone/>
            </a:pPr>
            <a:r>
              <a:rPr lang="en-GB" b="1" dirty="0" smtClean="0"/>
              <a:t>P</a:t>
            </a:r>
            <a:r>
              <a:rPr lang="en-GB" dirty="0" smtClean="0"/>
              <a:t>oint – clearly state the point </a:t>
            </a:r>
          </a:p>
          <a:p>
            <a:pPr algn="ctr">
              <a:buNone/>
            </a:pPr>
            <a:r>
              <a:rPr lang="en-GB" dirty="0" smtClean="0"/>
              <a:t>‘One way/ reason is...’</a:t>
            </a:r>
          </a:p>
          <a:p>
            <a:pPr>
              <a:buNone/>
            </a:pPr>
            <a:r>
              <a:rPr lang="en-GB" b="1" dirty="0" smtClean="0"/>
              <a:t>E</a:t>
            </a:r>
            <a:r>
              <a:rPr lang="en-GB" dirty="0" smtClean="0"/>
              <a:t>xplain - develop the point</a:t>
            </a:r>
          </a:p>
          <a:p>
            <a:pPr>
              <a:buNone/>
            </a:pPr>
            <a:r>
              <a:rPr lang="en-GB" b="1" dirty="0" smtClean="0"/>
              <a:t>E</a:t>
            </a:r>
            <a:r>
              <a:rPr lang="en-GB" dirty="0" smtClean="0"/>
              <a:t>vidence – try to link into a contemporary example and sociological study/ policy to illustrate the point further. </a:t>
            </a:r>
          </a:p>
          <a:p>
            <a:pPr>
              <a:buNone/>
            </a:pPr>
            <a:r>
              <a:rPr lang="en-GB" dirty="0" smtClean="0"/>
              <a:t>Provide a tiny bit of evaluation at the end or comparison to a similar idea, to demonstrate your ability to analyse</a:t>
            </a:r>
            <a:endParaRPr lang="en-GB" dirty="0" smtClean="0"/>
          </a:p>
        </p:txBody>
      </p:sp>
    </p:spTree>
    <p:extLst>
      <p:ext uri="{BB962C8B-B14F-4D97-AF65-F5344CB8AC3E}">
        <p14:creationId xmlns:p14="http://schemas.microsoft.com/office/powerpoint/2010/main" val="476245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Applying material from Item A, analyse two…</a:t>
            </a:r>
            <a:endParaRPr lang="en-GB" dirty="0"/>
          </a:p>
        </p:txBody>
      </p:sp>
      <p:sp>
        <p:nvSpPr>
          <p:cNvPr id="3" name="Content Placeholder 2"/>
          <p:cNvSpPr>
            <a:spLocks noGrp="1"/>
          </p:cNvSpPr>
          <p:nvPr>
            <p:ph idx="1"/>
          </p:nvPr>
        </p:nvSpPr>
        <p:spPr>
          <a:xfrm>
            <a:off x="838200" y="1338943"/>
            <a:ext cx="10515600" cy="5257800"/>
          </a:xfrm>
        </p:spPr>
        <p:txBody>
          <a:bodyPr>
            <a:normAutofit/>
          </a:bodyPr>
          <a:lstStyle/>
          <a:p>
            <a:r>
              <a:rPr lang="en-GB" dirty="0" smtClean="0"/>
              <a:t>Has the same format as the way you answer the previous question, but your two reasons have to come from the item. </a:t>
            </a:r>
          </a:p>
          <a:p>
            <a:r>
              <a:rPr lang="en-GB" i="1" dirty="0" smtClean="0"/>
              <a:t>Item </a:t>
            </a:r>
            <a:r>
              <a:rPr lang="en-GB" i="1" dirty="0"/>
              <a:t>A: Capitalist society is based on a wealthy capitalist class exploiting the labour of a </a:t>
            </a:r>
            <a:r>
              <a:rPr lang="en-GB" i="1" dirty="0" err="1"/>
              <a:t>propertyless</a:t>
            </a:r>
            <a:r>
              <a:rPr lang="en-GB" i="1" dirty="0"/>
              <a:t> working class in order to extract a profit. However, to obtain their profit, capitalists must sell what has been produced and this requires people who are willing to buy it. For capitalism to continue, the proletariat must be persuaded to accept their exploitation. Capitalists also need to retain control of their wealth in order to maintain their privileged position. </a:t>
            </a:r>
            <a:endParaRPr lang="en-GB" dirty="0"/>
          </a:p>
          <a:p>
            <a:r>
              <a:rPr lang="en-GB" dirty="0"/>
              <a:t>Applying material from Item A, analyse two functions that the family may perform for capitalism [10</a:t>
            </a:r>
            <a:r>
              <a:rPr lang="en-GB" dirty="0" smtClean="0"/>
              <a:t>]</a:t>
            </a:r>
          </a:p>
          <a:p>
            <a:r>
              <a:rPr lang="en-GB" dirty="0" smtClean="0"/>
              <a:t>What could be two reasons from this item?</a:t>
            </a:r>
            <a:endParaRPr lang="en-GB" dirty="0"/>
          </a:p>
          <a:p>
            <a:endParaRPr lang="en-GB" dirty="0"/>
          </a:p>
        </p:txBody>
      </p:sp>
    </p:spTree>
    <p:extLst>
      <p:ext uri="{BB962C8B-B14F-4D97-AF65-F5344CB8AC3E}">
        <p14:creationId xmlns:p14="http://schemas.microsoft.com/office/powerpoint/2010/main" val="22482781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241</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10 mark questions: on all exam papers</vt:lpstr>
      <vt:lpstr>Outline and explain two… [10] </vt:lpstr>
      <vt:lpstr>Applying material from Item A, analyse two…</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mark questions: on all exam papers</dc:title>
  <dc:creator>Hannah Roberts</dc:creator>
  <cp:lastModifiedBy>Hannah Roberts</cp:lastModifiedBy>
  <cp:revision>2</cp:revision>
  <dcterms:created xsi:type="dcterms:W3CDTF">2016-09-27T11:29:45Z</dcterms:created>
  <dcterms:modified xsi:type="dcterms:W3CDTF">2016-09-27T11:30:22Z</dcterms:modified>
</cp:coreProperties>
</file>