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8" r:id="rId3"/>
    <p:sldId id="279" r:id="rId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A12A6-A57E-402B-AC14-6384A4912C9D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9993D-3B65-4E65-9FB9-A1AC2DE3BE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432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50986-4B9F-4E25-9E12-76AE5B3037D6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9D8F4-124C-4F94-8D15-2C6E438821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60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83557-0E88-4C49-AFBD-86D7A3FA1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ACA154-C118-4747-95A8-CAF918D29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7D906-F151-480F-8220-5037D2C7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364F-59F0-4729-906E-3236B98BF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7E726-1993-48E2-83D5-3FFE6E0C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25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B7955-F435-4ABC-BFEA-076172DC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3EFA1-AB83-4720-BDD9-6531FE03A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9142C-CE2D-4A0A-B5DF-E94A4418B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EB54D-1654-4D4E-8D24-6BDACDCFE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41CB0-64F9-42FC-A46E-AEF3D89D3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8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2CF188-70BC-40B7-B96A-00E220A02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86B2D9-A4D1-4C02-8323-0D940325E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D458D-A1B3-4E9D-B7CB-7725FE69A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373B1-B6E9-4407-81A6-DB3612763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50177B-6362-4BF6-A038-08EE48F90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5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2D3C-D51F-486C-87F2-E2981810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1204-F2EB-4136-B4BA-35BC13F5D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2E6A2-BA20-40E3-A827-49E128A83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972F7-4FD6-4636-8889-B93D0650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76015-771D-4DD9-BD47-A3DC77B2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446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596D7-527D-4BB1-BE30-A9B9B333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8048E-9102-4F42-965C-39D9C6DFA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673FC-3564-4CCB-B802-C9AE4D024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1761AC-91AE-4DF8-B70B-DA8D052E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816AB-922D-492F-86F5-E791B59C0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897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B69BA-B7E5-4E35-8E9E-6286C6CB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04BF6-DD04-43C1-A6AE-065673180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491AC-FB99-422F-B0DC-48425F94A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2B2E16-D3C3-4A6D-83DD-F7E73528E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F25A4-320C-45E6-99F9-A1C3D44D2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A28AF-D04B-4CB7-A76C-B21540DEE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66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0A9E5-857F-4050-AFAA-36B9496A4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A0F36-77EE-4554-8D0A-D8C3E50E1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7210DF-6990-4E3E-B07E-C678E99C4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FA50D6-816F-46F1-8887-AE1599638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402811-097F-41F1-A96F-EF4FDF208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4C1DB9-049B-4A4C-B04A-96FBAC7D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EE4436-6AFE-4982-A2AD-18F7E30D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6F92D0-6A0D-4D99-95F2-477682E4F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68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0E120-F0A2-4ADE-A268-139E6F9DC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76071-FA49-4926-BB1F-5D4208943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39A5F-4F5D-4D40-9FD5-885B4F517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EDF8A4-355A-4404-A81F-C077E0F3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910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D2D0DD-ABC6-4512-AAFE-D702AA10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BB4839-9FD5-4770-A0BD-B60B7F7E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08343-D7F4-41FF-8A72-8DE3A71FC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3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8FDF-70C7-473D-AC8F-40CD52F27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28D57-FD88-46FF-89AE-AB628DAF1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4F6370-1A97-4C90-901C-A1BBCE978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016DF-AFBA-4EFB-ADB8-AD615290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CDA6A-086C-43E8-8B78-FD7FF75CE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7D8746-C4ED-43AD-A8A4-51099B615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93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A7AAC-2F92-485F-A186-9C70DAC8C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D6E6E3-DCC7-45D1-8FD3-5C13E9026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F67E8-5FA2-46C0-9FFA-7786D8FE1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62FF9-CFF6-4253-A1EB-E0FADF0B9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D3B31-5DAE-4A3F-B91D-88818AE8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FCEDB-50C6-40D9-A362-6272C5B7E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4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66FE4F-8253-4BD6-B153-629D2F0D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AEB40-5DB6-44CE-AA6B-26C73D458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5E669-A723-422B-9A9A-DE47977959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7F745-09AC-4DD7-B156-B005B31B126B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E4893-6C60-4636-B234-89252782A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DAE8E-AEC4-413F-AF92-FF8EC53BF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43475-8A8A-44B4-BE4E-13CCCE0C6B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4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E917-6F62-4C13-94DD-9A917B8287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05" y="3337529"/>
            <a:ext cx="9551831" cy="3230696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/>
            </a:r>
            <a:br>
              <a:rPr lang="en-GB" b="1" dirty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>Secondary research tasks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31790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811E0-9B33-450A-BB65-CDFF34F01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68" y="-90153"/>
            <a:ext cx="10515600" cy="1325563"/>
          </a:xfrm>
        </p:spPr>
        <p:txBody>
          <a:bodyPr/>
          <a:lstStyle/>
          <a:p>
            <a:r>
              <a:rPr lang="en-GB" b="1" dirty="0"/>
              <a:t>Task 1								    20mins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8F208-A1FF-4918-A720-5373EFBD4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4712"/>
            <a:ext cx="10515600" cy="4771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/>
              <a:t>Secondary research task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Log on to a computer and do some secondary research on </a:t>
            </a:r>
            <a:r>
              <a:rPr lang="en-GB" sz="3200" dirty="0" smtClean="0"/>
              <a:t>Health in the UK. </a:t>
            </a:r>
            <a:r>
              <a:rPr lang="en-GB" sz="3200" dirty="0"/>
              <a:t>You need to find:</a:t>
            </a:r>
          </a:p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GB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relevant websites regarding UK </a:t>
            </a:r>
            <a:r>
              <a:rPr lang="en-GB" sz="3200" dirty="0" smtClean="0">
                <a:solidFill>
                  <a:schemeClr val="accent5">
                    <a:lumMod val="50000"/>
                  </a:schemeClr>
                </a:solidFill>
              </a:rPr>
              <a:t>Health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GB" sz="320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relevant articles regarding UK </a:t>
            </a:r>
            <a:r>
              <a:rPr lang="en-GB" sz="3200" dirty="0" smtClean="0">
                <a:solidFill>
                  <a:schemeClr val="accent5">
                    <a:lumMod val="50000"/>
                  </a:schemeClr>
                </a:solidFill>
              </a:rPr>
              <a:t>Health</a:t>
            </a:r>
            <a:endParaRPr lang="en-GB" sz="32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3200" dirty="0">
                <a:solidFill>
                  <a:schemeClr val="accent5">
                    <a:lumMod val="50000"/>
                  </a:schemeClr>
                </a:solidFill>
              </a:rPr>
              <a:t>Across all examples you are looking for a variety of quantitative and qualitative information.</a:t>
            </a:r>
          </a:p>
        </p:txBody>
      </p:sp>
    </p:spTree>
    <p:extLst>
      <p:ext uri="{BB962C8B-B14F-4D97-AF65-F5344CB8AC3E}">
        <p14:creationId xmlns:p14="http://schemas.microsoft.com/office/powerpoint/2010/main" val="30474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18FD1-F693-45AD-875F-AA091C077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990"/>
            <a:ext cx="10515600" cy="50739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000" b="1" dirty="0"/>
              <a:t>Display secondary research task in </a:t>
            </a:r>
            <a:r>
              <a:rPr lang="en-GB" sz="3000" b="1" dirty="0" smtClean="0"/>
              <a:t>‘Rationale Template’ </a:t>
            </a:r>
            <a:r>
              <a:rPr lang="en-GB" sz="3000" b="1" dirty="0"/>
              <a:t>document</a:t>
            </a:r>
          </a:p>
          <a:p>
            <a:pPr marL="0" indent="0">
              <a:buNone/>
            </a:pPr>
            <a:endParaRPr lang="en-GB" sz="3000" b="1" dirty="0"/>
          </a:p>
          <a:p>
            <a:pPr marL="0" indent="0">
              <a:buNone/>
            </a:pPr>
            <a:r>
              <a:rPr lang="en-GB" sz="3000" dirty="0"/>
              <a:t>Once you have collated sufficient information from task 1, begin adding content to your </a:t>
            </a:r>
            <a:r>
              <a:rPr lang="en-GB" sz="3000" b="1" dirty="0" smtClean="0"/>
              <a:t>Rationale Document</a:t>
            </a:r>
            <a:r>
              <a:rPr lang="en-GB" sz="3000" dirty="0" smtClean="0"/>
              <a:t>. You need to add ONE well chosen website and ONE well chosen article.</a:t>
            </a:r>
          </a:p>
          <a:p>
            <a:pPr marL="0" indent="0">
              <a:buNone/>
            </a:pPr>
            <a:endParaRPr lang="en-GB" sz="3000" dirty="0"/>
          </a:p>
          <a:p>
            <a:r>
              <a:rPr lang="en-GB" sz="3000" dirty="0">
                <a:solidFill>
                  <a:schemeClr val="accent5">
                    <a:lumMod val="50000"/>
                  </a:schemeClr>
                </a:solidFill>
              </a:rPr>
              <a:t>Open and save the template to your college user area</a:t>
            </a:r>
          </a:p>
          <a:p>
            <a:r>
              <a:rPr lang="en-GB" sz="3000" dirty="0" smtClean="0">
                <a:solidFill>
                  <a:schemeClr val="accent5">
                    <a:lumMod val="50000"/>
                  </a:schemeClr>
                </a:solidFill>
              </a:rPr>
              <a:t>Feel free to screengrab </a:t>
            </a:r>
            <a:r>
              <a:rPr lang="en-GB" sz="3000" dirty="0">
                <a:solidFill>
                  <a:schemeClr val="accent5">
                    <a:lumMod val="50000"/>
                  </a:schemeClr>
                </a:solidFill>
              </a:rPr>
              <a:t>etc. </a:t>
            </a:r>
            <a:r>
              <a:rPr lang="en-GB" sz="3000" dirty="0" smtClean="0">
                <a:solidFill>
                  <a:schemeClr val="accent5">
                    <a:lumMod val="50000"/>
                  </a:schemeClr>
                </a:solidFill>
              </a:rPr>
              <a:t>but don’t just copy and paste, write up your findings, adding the content </a:t>
            </a:r>
            <a:r>
              <a:rPr lang="en-GB" sz="3000" dirty="0">
                <a:solidFill>
                  <a:schemeClr val="accent5">
                    <a:lumMod val="50000"/>
                  </a:schemeClr>
                </a:solidFill>
              </a:rPr>
              <a:t>to the </a:t>
            </a:r>
            <a:r>
              <a:rPr lang="en-GB" sz="3000" dirty="0" smtClean="0">
                <a:solidFill>
                  <a:schemeClr val="accent5">
                    <a:lumMod val="50000"/>
                  </a:schemeClr>
                </a:solidFill>
              </a:rPr>
              <a:t>Secondary </a:t>
            </a:r>
            <a:r>
              <a:rPr lang="en-GB" sz="3000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en-GB" sz="3000" dirty="0" smtClean="0">
                <a:solidFill>
                  <a:schemeClr val="accent5">
                    <a:lumMod val="50000"/>
                  </a:schemeClr>
                </a:solidFill>
              </a:rPr>
              <a:t>esearch tab- what did you learn from the article? What qualitative and quantitative information might be useful for your film idea?</a:t>
            </a:r>
          </a:p>
          <a:p>
            <a:r>
              <a:rPr lang="en-GB" sz="3000" dirty="0" smtClean="0">
                <a:solidFill>
                  <a:schemeClr val="accent5">
                    <a:lumMod val="50000"/>
                  </a:schemeClr>
                </a:solidFill>
              </a:rPr>
              <a:t>Remember to include the hyperlinks to your sources.</a:t>
            </a:r>
          </a:p>
          <a:p>
            <a:pPr marL="0" indent="0">
              <a:buNone/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3CA695D-FD8A-41CD-B29B-AA3711158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68" y="-90153"/>
            <a:ext cx="10515600" cy="1325563"/>
          </a:xfrm>
        </p:spPr>
        <p:txBody>
          <a:bodyPr/>
          <a:lstStyle/>
          <a:p>
            <a:r>
              <a:rPr lang="en-GB" b="1" dirty="0"/>
              <a:t>Task 2								    20mins</a:t>
            </a:r>
          </a:p>
        </p:txBody>
      </p:sp>
    </p:spTree>
    <p:extLst>
      <p:ext uri="{BB962C8B-B14F-4D97-AF65-F5344CB8AC3E}">
        <p14:creationId xmlns:p14="http://schemas.microsoft.com/office/powerpoint/2010/main" val="2854283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163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  Secondary research tasks</vt:lpstr>
      <vt:lpstr>Task 1            20mins</vt:lpstr>
      <vt:lpstr>Task 2            20mins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14-09-17 BTEC yr1</dc:title>
  <dc:creator>Steve</dc:creator>
  <cp:lastModifiedBy>Matt Toogood</cp:lastModifiedBy>
  <cp:revision>15</cp:revision>
  <cp:lastPrinted>2017-09-14T06:36:55Z</cp:lastPrinted>
  <dcterms:created xsi:type="dcterms:W3CDTF">2017-09-13T20:04:10Z</dcterms:created>
  <dcterms:modified xsi:type="dcterms:W3CDTF">2019-11-04T10:15:15Z</dcterms:modified>
</cp:coreProperties>
</file>