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4" r:id="rId3"/>
    <p:sldId id="281" r:id="rId4"/>
    <p:sldId id="282" r:id="rId5"/>
    <p:sldId id="283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A12A6-A57E-402B-AC14-6384A4912C9D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9993D-3B65-4E65-9FB9-A1AC2DE3BE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432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0986-4B9F-4E25-9E12-76AE5B3037D6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9D8F4-124C-4F94-8D15-2C6E43882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600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83557-0E88-4C49-AFBD-86D7A3FA1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ACA154-C118-4747-95A8-CAF918D29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7D906-F151-480F-8220-5037D2C7E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9364F-59F0-4729-906E-3236B98BF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7E726-1993-48E2-83D5-3FFE6E0CA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256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B7955-F435-4ABC-BFEA-076172DCA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83EFA1-AB83-4720-BDD9-6531FE03A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9142C-CE2D-4A0A-B5DF-E94A4418B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EB54D-1654-4D4E-8D24-6BDACDCFE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41CB0-64F9-42FC-A46E-AEF3D89D3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282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2CF188-70BC-40B7-B96A-00E220A021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86B2D9-A4D1-4C02-8323-0D940325EC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D458D-A1B3-4E9D-B7CB-7725FE69A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373B1-B6E9-4407-81A6-DB3612763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0177B-6362-4BF6-A038-08EE48F90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58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2D3C-D51F-486C-87F2-E29818106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71204-F2EB-4136-B4BA-35BC13F5D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2E6A2-BA20-40E3-A827-49E128A83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972F7-4FD6-4636-8889-B93D06507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76015-771D-4DD9-BD47-A3DC77B2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446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596D7-527D-4BB1-BE30-A9B9B3339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08048E-9102-4F42-965C-39D9C6DFA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673FC-3564-4CCB-B802-C9AE4D024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761AC-91AE-4DF8-B70B-DA8D052E6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816AB-922D-492F-86F5-E791B59C0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897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B69BA-B7E5-4E35-8E9E-6286C6CB7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04BF6-DD04-43C1-A6AE-0656731806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4491AC-FB99-422F-B0DC-48425F94A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2B2E16-D3C3-4A6D-83DD-F7E73528E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FF25A4-320C-45E6-99F9-A1C3D44D2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A28AF-D04B-4CB7-A76C-B21540DEE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66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0A9E5-857F-4050-AFAA-36B9496A4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A0F36-77EE-4554-8D0A-D8C3E50E1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7210DF-6990-4E3E-B07E-C678E99C4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FA50D6-816F-46F1-8887-AE15996389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402811-097F-41F1-A96F-EF4FDF2082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4C1DB9-049B-4A4C-B04A-96FBAC7D1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EE4436-6AFE-4982-A2AD-18F7E30DD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6F92D0-6A0D-4D99-95F2-477682E4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68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0E120-F0A2-4ADE-A268-139E6F9DC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76071-FA49-4926-BB1F-5D4208943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639A5F-4F5D-4D40-9FD5-885B4F517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DF8A4-355A-4404-A81F-C077E0F30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91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D2D0DD-ABC6-4512-AAFE-D702AA10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BB4839-9FD5-4770-A0BD-B60B7F7E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F08343-D7F4-41FF-8A72-8DE3A71F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33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78FDF-70C7-473D-AC8F-40CD52F27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28D57-FD88-46FF-89AE-AB628DAF1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4F6370-1A97-4C90-901C-A1BBCE978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016DF-AFBA-4EFB-ADB8-AD6152909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CDA6A-086C-43E8-8B78-FD7FF75CE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7D8746-C4ED-43AD-A8A4-51099B615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93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A7AAC-2F92-485F-A186-9C70DAC8C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D6E6E3-DCC7-45D1-8FD3-5C13E9026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5F67E8-5FA2-46C0-9FFA-7786D8FE1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A62FF9-CFF6-4253-A1EB-E0FADF0B9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FD3B31-5DAE-4A3F-B91D-88818AE84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FCEDB-50C6-40D9-A362-6272C5B7E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4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66FE4F-8253-4BD6-B153-629D2F0D7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BAEB40-5DB6-44CE-AA6B-26C73D458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5E669-A723-422B-9A9A-DE47977959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7F745-09AC-4DD7-B156-B005B31B126B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E4893-6C60-4636-B234-89252782A9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DAE8E-AEC4-413F-AF92-FF8EC53BF0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14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EE917-6F62-4C13-94DD-9A917B8287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205" y="3337529"/>
            <a:ext cx="9551831" cy="3230696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>Primary research tasks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31790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685" y="-109888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 smtClean="0"/>
              <a:t>Task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Create a questionnaire / survey to find out peoples’ attitudes towards </a:t>
            </a:r>
            <a:r>
              <a:rPr lang="en-GB" b="1" dirty="0" smtClean="0"/>
              <a:t>health and fitness in </a:t>
            </a:r>
            <a:r>
              <a:rPr lang="en-GB" b="1" dirty="0" smtClean="0"/>
              <a:t>the UK.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Use Survey Monkey or Google Forms</a:t>
            </a: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Or, you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could also create one in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Word and physically hand them out.</a:t>
            </a:r>
            <a:endParaRPr lang="en-GB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Minimum of 6 questions, maximum of 10</a:t>
            </a: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Try to get as many responses as possible, but 20 responses is a good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amount to aim for.</a:t>
            </a:r>
            <a:endParaRPr lang="en-GB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45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5" y="-87963"/>
            <a:ext cx="10515600" cy="1325563"/>
          </a:xfrm>
        </p:spPr>
        <p:txBody>
          <a:bodyPr/>
          <a:lstStyle/>
          <a:p>
            <a:r>
              <a:rPr lang="en-GB" b="1" dirty="0"/>
              <a:t>W</a:t>
            </a:r>
            <a:r>
              <a:rPr lang="en-GB" b="1" dirty="0" smtClean="0"/>
              <a:t>hat </a:t>
            </a:r>
            <a:r>
              <a:rPr lang="en-GB" b="1" dirty="0"/>
              <a:t>to put in a questionnaire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8597" t="19317" r="29386" b="51833"/>
          <a:stretch/>
        </p:blipFill>
        <p:spPr>
          <a:xfrm>
            <a:off x="1772409" y="1925053"/>
            <a:ext cx="8971786" cy="34650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634177" y="1021278"/>
            <a:ext cx="366151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Always start with age</a:t>
            </a:r>
          </a:p>
          <a:p>
            <a:r>
              <a:rPr lang="en-GB" sz="2400" dirty="0">
                <a:solidFill>
                  <a:srgbClr val="FF0000"/>
                </a:solidFill>
              </a:rPr>
              <a:t>a</a:t>
            </a:r>
            <a:r>
              <a:rPr lang="en-GB" sz="2400" dirty="0" smtClean="0">
                <a:solidFill>
                  <a:srgbClr val="FF0000"/>
                </a:solidFill>
              </a:rPr>
              <a:t>nd gender. This will help</a:t>
            </a:r>
          </a:p>
          <a:p>
            <a:r>
              <a:rPr lang="en-GB" sz="2400" dirty="0">
                <a:solidFill>
                  <a:srgbClr val="FF0000"/>
                </a:solidFill>
              </a:rPr>
              <a:t>y</a:t>
            </a:r>
            <a:r>
              <a:rPr lang="en-GB" sz="2400" dirty="0" smtClean="0">
                <a:solidFill>
                  <a:srgbClr val="FF0000"/>
                </a:solidFill>
              </a:rPr>
              <a:t>ou gauge who you’ve been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Researching.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48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595" y="-87963"/>
            <a:ext cx="10515600" cy="1325563"/>
          </a:xfrm>
        </p:spPr>
        <p:txBody>
          <a:bodyPr/>
          <a:lstStyle/>
          <a:p>
            <a:r>
              <a:rPr lang="en-GB" b="1" dirty="0"/>
              <a:t>W</a:t>
            </a:r>
            <a:r>
              <a:rPr lang="en-GB" b="1" dirty="0" smtClean="0"/>
              <a:t>hat </a:t>
            </a:r>
            <a:r>
              <a:rPr lang="en-GB" b="1" dirty="0"/>
              <a:t>to put in a questionnaire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6419" y="2608748"/>
            <a:ext cx="7109767" cy="8535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many calories are there in a slice of whole-grain bread?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59 calories	89 calories	109 calories	129 calories?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86880" y="5361508"/>
            <a:ext cx="38275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/>
              <a:t>Do you feel pressure to be/stay fit?</a:t>
            </a:r>
            <a:endParaRPr lang="en-GB" sz="2000" dirty="0"/>
          </a:p>
        </p:txBody>
      </p:sp>
      <p:sp>
        <p:nvSpPr>
          <p:cNvPr id="7" name="Rectangle 6"/>
          <p:cNvSpPr/>
          <p:nvPr/>
        </p:nvSpPr>
        <p:spPr>
          <a:xfrm>
            <a:off x="4572606" y="3891102"/>
            <a:ext cx="7619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/>
              <a:t>Do you think the average British young adult is getting enough exercise?</a:t>
            </a:r>
            <a:endParaRPr lang="en-GB" sz="2000" dirty="0"/>
          </a:p>
        </p:txBody>
      </p:sp>
      <p:sp>
        <p:nvSpPr>
          <p:cNvPr id="8" name="Rectangle 7"/>
          <p:cNvSpPr/>
          <p:nvPr/>
        </p:nvSpPr>
        <p:spPr>
          <a:xfrm>
            <a:off x="428798" y="5561563"/>
            <a:ext cx="64636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/>
              <a:t>What is your favourite sport?</a:t>
            </a:r>
          </a:p>
          <a:p>
            <a:r>
              <a:rPr lang="en-GB" sz="2000" b="1" dirty="0" smtClean="0"/>
              <a:t>Football		Rugby		Tennis		Other?</a:t>
            </a:r>
            <a:endParaRPr lang="en-GB" sz="2000" b="1" dirty="0"/>
          </a:p>
        </p:txBody>
      </p:sp>
      <p:sp>
        <p:nvSpPr>
          <p:cNvPr id="9" name="Rectangle 8"/>
          <p:cNvSpPr/>
          <p:nvPr/>
        </p:nvSpPr>
        <p:spPr>
          <a:xfrm>
            <a:off x="5839327" y="2000120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 smtClean="0"/>
              <a:t>How many hours a week do you exercise?</a:t>
            </a:r>
            <a:endParaRPr lang="en-GB" sz="2000" dirty="0"/>
          </a:p>
          <a:p>
            <a:pPr algn="ctr"/>
            <a:r>
              <a:rPr lang="en-GB" sz="2000" b="1" dirty="0" smtClean="0"/>
              <a:t>1hr</a:t>
            </a:r>
            <a:r>
              <a:rPr lang="en-GB" sz="2000" b="1" dirty="0"/>
              <a:t>	</a:t>
            </a:r>
            <a:r>
              <a:rPr lang="en-GB" sz="2000" b="1" dirty="0" smtClean="0"/>
              <a:t>2hrs</a:t>
            </a:r>
            <a:r>
              <a:rPr lang="en-GB" sz="2000" b="1" dirty="0"/>
              <a:t>	</a:t>
            </a:r>
            <a:r>
              <a:rPr lang="en-GB" sz="2000" b="1" dirty="0" smtClean="0"/>
              <a:t>5hrs</a:t>
            </a:r>
            <a:r>
              <a:rPr lang="en-GB" sz="2000" b="1" dirty="0"/>
              <a:t>	</a:t>
            </a:r>
            <a:r>
              <a:rPr lang="en-GB" sz="2000" b="1" dirty="0" smtClean="0"/>
              <a:t>10hrs</a:t>
            </a:r>
            <a:r>
              <a:rPr lang="en-GB" sz="2000" b="1" dirty="0"/>
              <a:t>	</a:t>
            </a:r>
            <a:r>
              <a:rPr lang="en-GB" sz="2000" b="1" dirty="0" smtClean="0"/>
              <a:t>More?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405806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2137"/>
            <a:ext cx="10760373" cy="1322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37505" y="1768460"/>
            <a:ext cx="1031827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/>
              <a:t>-Do you think </a:t>
            </a:r>
            <a:r>
              <a:rPr lang="en-GB" sz="2400" dirty="0" smtClean="0"/>
              <a:t>the </a:t>
            </a:r>
            <a:r>
              <a:rPr lang="en-GB" sz="2400" dirty="0" smtClean="0"/>
              <a:t>Government </a:t>
            </a:r>
            <a:r>
              <a:rPr lang="en-GB" sz="2400" dirty="0" smtClean="0"/>
              <a:t>and sports industries need to do more to promote</a:t>
            </a:r>
          </a:p>
          <a:p>
            <a:r>
              <a:rPr lang="en-GB" sz="2400" dirty="0"/>
              <a:t>h</a:t>
            </a:r>
            <a:r>
              <a:rPr lang="en-GB" sz="2400" dirty="0" smtClean="0"/>
              <a:t>ealthy lifestyles</a:t>
            </a:r>
            <a:r>
              <a:rPr lang="en-GB" sz="2400" dirty="0" smtClean="0"/>
              <a:t>?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1237505" y="3597260"/>
            <a:ext cx="761073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/>
              <a:t>-Has taking part in this questionnaire changed </a:t>
            </a:r>
            <a:r>
              <a:rPr lang="en-GB" sz="2400" dirty="0"/>
              <a:t>your </a:t>
            </a:r>
            <a:r>
              <a:rPr lang="en-GB" sz="2400" dirty="0" smtClean="0"/>
              <a:t>attitude</a:t>
            </a:r>
          </a:p>
          <a:p>
            <a:r>
              <a:rPr lang="en-GB" sz="2400" dirty="0"/>
              <a:t>t</a:t>
            </a:r>
            <a:r>
              <a:rPr lang="en-GB" sz="2400" dirty="0" smtClean="0"/>
              <a:t>owards </a:t>
            </a:r>
            <a:r>
              <a:rPr lang="en-GB" sz="2400" dirty="0" smtClean="0"/>
              <a:t>heal, fitness etc</a:t>
            </a:r>
            <a:r>
              <a:rPr lang="en-GB" sz="2400" dirty="0" smtClean="0"/>
              <a:t>.?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6454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184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 Primary research tasks</vt:lpstr>
      <vt:lpstr>Task</vt:lpstr>
      <vt:lpstr>What to put in a questionnaire</vt:lpstr>
      <vt:lpstr>What to put in a questionnaire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14-09-17 BTEC yr1</dc:title>
  <dc:creator>Steve</dc:creator>
  <cp:lastModifiedBy>Stephen Grantham</cp:lastModifiedBy>
  <cp:revision>17</cp:revision>
  <cp:lastPrinted>2017-09-14T06:36:55Z</cp:lastPrinted>
  <dcterms:created xsi:type="dcterms:W3CDTF">2017-09-13T20:04:10Z</dcterms:created>
  <dcterms:modified xsi:type="dcterms:W3CDTF">2019-10-23T07:19:05Z</dcterms:modified>
</cp:coreProperties>
</file>