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0" r:id="rId4"/>
    <p:sldId id="272" r:id="rId5"/>
    <p:sldId id="271" r:id="rId6"/>
    <p:sldId id="269" r:id="rId7"/>
    <p:sldId id="261" r:id="rId8"/>
    <p:sldId id="264" r:id="rId9"/>
    <p:sldId id="265" r:id="rId10"/>
    <p:sldId id="267" r:id="rId11"/>
    <p:sldId id="266" r:id="rId12"/>
    <p:sldId id="258" r:id="rId13"/>
    <p:sldId id="260" r:id="rId14"/>
    <p:sldId id="262" r:id="rId15"/>
    <p:sldId id="263" r:id="rId16"/>
    <p:sldId id="25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AFCF2-489A-42F2-A04C-0CCACA1EC9C1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8FE9-5FA8-435E-8C48-3257E15C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8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8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BF31-885E-4CDF-9322-300113ED4AE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0F06-35A4-46E4-BAF5-083DE3CE2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60" y="3997368"/>
            <a:ext cx="9144000" cy="2387600"/>
          </a:xfrm>
        </p:spPr>
        <p:txBody>
          <a:bodyPr/>
          <a:lstStyle/>
          <a:p>
            <a:pPr algn="l"/>
            <a:r>
              <a:rPr lang="en-GB" b="1" dirty="0" smtClean="0"/>
              <a:t>15/11/19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6930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5D948-C20B-4F46-B73E-299796F2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426C44-0E9B-49A2-8A1F-5CD3C39F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80" y="0"/>
            <a:ext cx="6373505" cy="66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9574" r="30015" b="7458"/>
          <a:stretch/>
        </p:blipFill>
        <p:spPr>
          <a:xfrm>
            <a:off x="3377497" y="-122828"/>
            <a:ext cx="5152354" cy="70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2" y="-104432"/>
            <a:ext cx="10515600" cy="1325563"/>
          </a:xfrm>
        </p:spPr>
        <p:txBody>
          <a:bodyPr/>
          <a:lstStyle/>
          <a:p>
            <a:r>
              <a:rPr lang="en-GB" b="1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1179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Write a detailed paragraph describing and explaining what will happen in your short film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Write in the order of what will happen (from start to finish)</a:t>
            </a:r>
          </a:p>
          <a:p>
            <a:endParaRPr lang="en-GB" dirty="0"/>
          </a:p>
          <a:p>
            <a:r>
              <a:rPr lang="en-GB" dirty="0"/>
              <a:t>Refer to some specifics- camera, sound, editing, on screen text etc.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It’s ok if you don’t know all the details yet, there will be an opportunity later to elaborate. </a:t>
            </a:r>
          </a:p>
          <a:p>
            <a:endParaRPr lang="en-GB" dirty="0"/>
          </a:p>
          <a:p>
            <a:r>
              <a:rPr lang="en-GB" dirty="0"/>
              <a:t>Finally, complete a short paragraph on suitability of your ideas in relation to client’s criteria. It’s ok to be a little repetitive here</a:t>
            </a:r>
          </a:p>
        </p:txBody>
      </p:sp>
    </p:spTree>
    <p:extLst>
      <p:ext uri="{BB962C8B-B14F-4D97-AF65-F5344CB8AC3E}">
        <p14:creationId xmlns:p14="http://schemas.microsoft.com/office/powerpoint/2010/main" val="113018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Once all 3 ideas are realised and written up…</a:t>
            </a:r>
          </a:p>
        </p:txBody>
      </p:sp>
    </p:spTree>
    <p:extLst>
      <p:ext uri="{BB962C8B-B14F-4D97-AF65-F5344CB8AC3E}">
        <p14:creationId xmlns:p14="http://schemas.microsoft.com/office/powerpoint/2010/main" val="197819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90" y="-145621"/>
            <a:ext cx="10515600" cy="1325563"/>
          </a:xfrm>
        </p:spPr>
        <p:txBody>
          <a:bodyPr/>
          <a:lstStyle/>
          <a:p>
            <a:r>
              <a:rPr lang="en-GB" b="1" dirty="0"/>
              <a:t>The 30 seconds 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Choose your favourite idea. Pitch it to the class, in half a minute, in order to get feedback to be able to then complete the remaining subheadings below.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-Final idea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-Developments to final idea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-Justification for developments</a:t>
            </a:r>
          </a:p>
        </p:txBody>
      </p:sp>
    </p:spTree>
    <p:extLst>
      <p:ext uri="{BB962C8B-B14F-4D97-AF65-F5344CB8AC3E}">
        <p14:creationId xmlns:p14="http://schemas.microsoft.com/office/powerpoint/2010/main" val="62503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35" t="8482" r="29758" b="42529"/>
          <a:stretch/>
        </p:blipFill>
        <p:spPr>
          <a:xfrm>
            <a:off x="2483894" y="191069"/>
            <a:ext cx="6769290" cy="53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2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65" y="-87956"/>
            <a:ext cx="10515600" cy="1325563"/>
          </a:xfrm>
        </p:spPr>
        <p:txBody>
          <a:bodyPr/>
          <a:lstStyle/>
          <a:p>
            <a:r>
              <a:rPr lang="en-GB" b="1" dirty="0"/>
              <a:t>Lesson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Recap and reminders – final sections on Rationale Document</a:t>
            </a: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Ideas generation –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mindmaps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, ideas generation and five finger pitch</a:t>
            </a:r>
          </a:p>
          <a:p>
            <a:r>
              <a:rPr lang="en-GB" sz="3200" dirty="0"/>
              <a:t>Write up results for ideas 1, 2 and 3</a:t>
            </a:r>
          </a:p>
        </p:txBody>
      </p:sp>
    </p:spTree>
    <p:extLst>
      <p:ext uri="{BB962C8B-B14F-4D97-AF65-F5344CB8AC3E}">
        <p14:creationId xmlns:p14="http://schemas.microsoft.com/office/powerpoint/2010/main" val="41400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66" y="0"/>
            <a:ext cx="10515600" cy="1325563"/>
          </a:xfrm>
        </p:spPr>
        <p:txBody>
          <a:bodyPr/>
          <a:lstStyle/>
          <a:p>
            <a:r>
              <a:rPr lang="en-GB" dirty="0" smtClean="0"/>
              <a:t>Rationale: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1352811"/>
            <a:ext cx="11060483" cy="531103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Production Overview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Target Audience Research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Primary Research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Secondary Research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Understanding Client Commission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Competitors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Ideas Generation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Pitch</a:t>
            </a:r>
          </a:p>
          <a:p>
            <a:r>
              <a:rPr lang="en-GB" dirty="0" smtClean="0"/>
              <a:t>Proposal</a:t>
            </a:r>
          </a:p>
          <a:p>
            <a:r>
              <a:rPr lang="en-GB" dirty="0" smtClean="0"/>
              <a:t>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11484" r="30015" b="8413"/>
          <a:stretch/>
        </p:blipFill>
        <p:spPr>
          <a:xfrm>
            <a:off x="3507475" y="-10869"/>
            <a:ext cx="5230638" cy="68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58" y="270123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/>
              <a:t>Competitors within the same industry and their products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See task sheet for details.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242E-3FE4-4407-90FB-69FBD9F2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1" y="-68240"/>
            <a:ext cx="10515600" cy="1325563"/>
          </a:xfrm>
        </p:spPr>
        <p:txBody>
          <a:bodyPr/>
          <a:lstStyle/>
          <a:p>
            <a:r>
              <a:rPr lang="en-GB" b="1" dirty="0"/>
              <a:t>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057D9-E085-4E52-A6B4-AF29AD83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Your </a:t>
            </a:r>
            <a:r>
              <a:rPr lang="en-GB" sz="4400" b="1" dirty="0"/>
              <a:t>Rationale document </a:t>
            </a:r>
            <a:r>
              <a:rPr lang="en-GB" sz="4400" dirty="0"/>
              <a:t>needs to be completed in full </a:t>
            </a:r>
            <a:r>
              <a:rPr lang="en-GB" sz="4400" dirty="0" smtClean="0">
                <a:solidFill>
                  <a:srgbClr val="FF0000"/>
                </a:solidFill>
              </a:rPr>
              <a:t>by </a:t>
            </a:r>
            <a:r>
              <a:rPr lang="en-GB" sz="4400" dirty="0" smtClean="0">
                <a:solidFill>
                  <a:srgbClr val="FF0000"/>
                </a:solidFill>
              </a:rPr>
              <a:t>Friday 13</a:t>
            </a:r>
            <a:r>
              <a:rPr lang="en-GB" sz="4400" baseline="30000" dirty="0" smtClean="0">
                <a:solidFill>
                  <a:srgbClr val="FF0000"/>
                </a:solidFill>
              </a:rPr>
              <a:t>th</a:t>
            </a:r>
            <a:r>
              <a:rPr lang="en-GB" sz="4400" dirty="0" smtClean="0">
                <a:solidFill>
                  <a:srgbClr val="FF0000"/>
                </a:solidFill>
              </a:rPr>
              <a:t> 4:00pm</a:t>
            </a:r>
            <a:r>
              <a:rPr lang="en-GB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84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13" y="-79718"/>
            <a:ext cx="10515600" cy="1325563"/>
          </a:xfrm>
        </p:spPr>
        <p:txBody>
          <a:bodyPr/>
          <a:lstStyle/>
          <a:p>
            <a:r>
              <a:rPr lang="en-GB" b="1" dirty="0"/>
              <a:t>Ideas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short tasks that encourage the students to be creative…</a:t>
            </a:r>
          </a:p>
        </p:txBody>
      </p:sp>
    </p:spTree>
    <p:extLst>
      <p:ext uri="{BB962C8B-B14F-4D97-AF65-F5344CB8AC3E}">
        <p14:creationId xmlns:p14="http://schemas.microsoft.com/office/powerpoint/2010/main" val="192937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5A51D-F3B1-4B28-862C-37D102EEA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8" t="24565" r="18470" b="9930"/>
          <a:stretch/>
        </p:blipFill>
        <p:spPr>
          <a:xfrm rot="10800000">
            <a:off x="1337479" y="35422"/>
            <a:ext cx="9642850" cy="6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4853E-FE4C-4A96-BCA4-BB408FCB3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244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15/11/19</vt:lpstr>
      <vt:lpstr>Lesson plan</vt:lpstr>
      <vt:lpstr>Rationale: </vt:lpstr>
      <vt:lpstr>PowerPoint Presentation</vt:lpstr>
      <vt:lpstr>Competitors within the same industry and their products </vt:lpstr>
      <vt:lpstr>Deadline</vt:lpstr>
      <vt:lpstr>Ideas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</vt:lpstr>
      <vt:lpstr>PowerPoint Presentation</vt:lpstr>
      <vt:lpstr>The 30 seconds pitch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25/09/17</dc:title>
  <dc:creator>Stephen Grantham</dc:creator>
  <cp:lastModifiedBy>Matt Toogood</cp:lastModifiedBy>
  <cp:revision>15</cp:revision>
  <cp:lastPrinted>2017-09-25T09:03:46Z</cp:lastPrinted>
  <dcterms:created xsi:type="dcterms:W3CDTF">2017-09-22T14:29:46Z</dcterms:created>
  <dcterms:modified xsi:type="dcterms:W3CDTF">2020-11-09T07:44:38Z</dcterms:modified>
</cp:coreProperties>
</file>