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57" r:id="rId5"/>
    <p:sldId id="258"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2" d="100"/>
          <a:sy n="62" d="100"/>
        </p:scale>
        <p:origin x="8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9/6/2017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9/6/2017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9/6/2017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9/6/2017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9/6/2017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GCSE</a:t>
            </a:r>
            <a:endParaRPr lang="en-GB" dirty="0"/>
          </a:p>
        </p:txBody>
      </p:sp>
      <p:sp>
        <p:nvSpPr>
          <p:cNvPr id="3" name="Subtitle 2"/>
          <p:cNvSpPr>
            <a:spLocks noGrp="1"/>
          </p:cNvSpPr>
          <p:nvPr>
            <p:ph type="subTitle" idx="1"/>
          </p:nvPr>
        </p:nvSpPr>
        <p:spPr/>
        <p:txBody>
          <a:bodyPr/>
          <a:lstStyle/>
          <a:p>
            <a:r>
              <a:rPr lang="en-GB" dirty="0"/>
              <a:t>English Language</a:t>
            </a:r>
          </a:p>
        </p:txBody>
      </p:sp>
      <p:pic>
        <p:nvPicPr>
          <p:cNvPr id="4" name="Picture 3"/>
          <p:cNvPicPr>
            <a:picLocks noChangeAspect="1"/>
          </p:cNvPicPr>
          <p:nvPr/>
        </p:nvPicPr>
        <p:blipFill>
          <a:blip r:embed="rId2"/>
          <a:stretch>
            <a:fillRect/>
          </a:stretch>
        </p:blipFill>
        <p:spPr>
          <a:xfrm>
            <a:off x="6480684" y="83546"/>
            <a:ext cx="4443075" cy="2515233"/>
          </a:xfrm>
          <a:prstGeom prst="rect">
            <a:avLst/>
          </a:prstGeom>
        </p:spPr>
      </p:pic>
      <p:pic>
        <p:nvPicPr>
          <p:cNvPr id="5" name="Picture 4"/>
          <p:cNvPicPr>
            <a:picLocks noChangeAspect="1"/>
          </p:cNvPicPr>
          <p:nvPr/>
        </p:nvPicPr>
        <p:blipFill>
          <a:blip r:embed="rId3"/>
          <a:stretch>
            <a:fillRect/>
          </a:stretch>
        </p:blipFill>
        <p:spPr>
          <a:xfrm>
            <a:off x="1323648" y="4633783"/>
            <a:ext cx="5157036" cy="2113641"/>
          </a:xfrm>
          <a:prstGeom prst="rect">
            <a:avLst/>
          </a:prstGeom>
        </p:spPr>
      </p:pic>
    </p:spTree>
    <p:extLst>
      <p:ext uri="{BB962C8B-B14F-4D97-AF65-F5344CB8AC3E}">
        <p14:creationId xmlns:p14="http://schemas.microsoft.com/office/powerpoint/2010/main" val="204888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Speaking and Listening and Resits</a:t>
            </a:r>
            <a:endParaRPr lang="en-GB" dirty="0"/>
          </a:p>
        </p:txBody>
      </p:sp>
      <p:sp>
        <p:nvSpPr>
          <p:cNvPr id="3" name="Content Placeholder 2"/>
          <p:cNvSpPr>
            <a:spLocks noGrp="1"/>
          </p:cNvSpPr>
          <p:nvPr>
            <p:ph idx="1"/>
          </p:nvPr>
        </p:nvSpPr>
        <p:spPr/>
        <p:txBody>
          <a:bodyPr/>
          <a:lstStyle/>
          <a:p>
            <a:r>
              <a:rPr lang="en-GB" dirty="0" smtClean="0"/>
              <a:t>Is there anyone who has not previously completed a GCSE in English? If so, you will need to take a speaking and listening assessment this year. For everyone else, this will be carried forward.</a:t>
            </a:r>
          </a:p>
          <a:p>
            <a:r>
              <a:rPr lang="en-GB" dirty="0" smtClean="0"/>
              <a:t>If you </a:t>
            </a:r>
            <a:r>
              <a:rPr lang="en-GB" dirty="0" smtClean="0"/>
              <a:t>have previously studied a GCSE in English Language, and have a speaking and listening grade, </a:t>
            </a:r>
            <a:r>
              <a:rPr lang="en-GB" dirty="0" smtClean="0"/>
              <a:t>you will </a:t>
            </a:r>
            <a:r>
              <a:rPr lang="en-GB" dirty="0" smtClean="0"/>
              <a:t>resit the exams in </a:t>
            </a:r>
            <a:r>
              <a:rPr lang="en-GB" dirty="0" smtClean="0"/>
              <a:t>November. </a:t>
            </a:r>
            <a:r>
              <a:rPr lang="en-GB" dirty="0" smtClean="0"/>
              <a:t>You will need to attend lessons until the results are available in January.</a:t>
            </a:r>
          </a:p>
          <a:p>
            <a:r>
              <a:rPr lang="en-GB" dirty="0" smtClean="0"/>
              <a:t>If you are concerned about being entered for the exams in November, and would rather study for the summer exams, please tell us.</a:t>
            </a:r>
          </a:p>
        </p:txBody>
      </p:sp>
    </p:spTree>
    <p:extLst>
      <p:ext uri="{BB962C8B-B14F-4D97-AF65-F5344CB8AC3E}">
        <p14:creationId xmlns:p14="http://schemas.microsoft.com/office/powerpoint/2010/main" val="254182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a:t>
            </a:r>
            <a:endParaRPr lang="en-GB" dirty="0"/>
          </a:p>
        </p:txBody>
      </p:sp>
      <p:sp>
        <p:nvSpPr>
          <p:cNvPr id="3" name="Content Placeholder 2"/>
          <p:cNvSpPr>
            <a:spLocks noGrp="1"/>
          </p:cNvSpPr>
          <p:nvPr>
            <p:ph idx="1"/>
          </p:nvPr>
        </p:nvSpPr>
        <p:spPr/>
        <p:txBody>
          <a:bodyPr/>
          <a:lstStyle/>
          <a:p>
            <a:r>
              <a:rPr lang="en-GB" dirty="0" smtClean="0"/>
              <a:t>You will either have one or two teachers for GCSE. If you have two, one will teach reading and the other will teach writing and structure.</a:t>
            </a:r>
          </a:p>
          <a:p>
            <a:r>
              <a:rPr lang="en-GB" dirty="0" smtClean="0"/>
              <a:t>We hope that you will enjoy the course but realise that this is not your first choice of subject. To help us help you, please write one thing you like and one thing you dislike about English on different coloured post-its. Place these on the board.</a:t>
            </a:r>
          </a:p>
          <a:p>
            <a:r>
              <a:rPr lang="en-GB" dirty="0" smtClean="0"/>
              <a:t>As they’re read out, raise your hand if you agree with the statements.</a:t>
            </a:r>
          </a:p>
          <a:p>
            <a:r>
              <a:rPr lang="en-GB" dirty="0" smtClean="0"/>
              <a:t>We will try to convert some of these negatives into positives throughout the year. All we ask of you is that you are present, punctual and do your best.</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11484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50457" y="86497"/>
            <a:ext cx="7153034" cy="6648428"/>
          </a:xfrm>
          <a:prstGeom prst="rect">
            <a:avLst/>
          </a:prstGeom>
        </p:spPr>
      </p:pic>
    </p:spTree>
    <p:extLst>
      <p:ext uri="{BB962C8B-B14F-4D97-AF65-F5344CB8AC3E}">
        <p14:creationId xmlns:p14="http://schemas.microsoft.com/office/powerpoint/2010/main" val="136483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10081"/>
          <a:stretch/>
        </p:blipFill>
        <p:spPr>
          <a:xfrm>
            <a:off x="1187246" y="223770"/>
            <a:ext cx="10396474" cy="6387094"/>
          </a:xfrm>
          <a:prstGeom prst="rect">
            <a:avLst/>
          </a:prstGeom>
        </p:spPr>
      </p:pic>
    </p:spTree>
    <p:extLst>
      <p:ext uri="{BB962C8B-B14F-4D97-AF65-F5344CB8AC3E}">
        <p14:creationId xmlns:p14="http://schemas.microsoft.com/office/powerpoint/2010/main" val="28246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28108" y="1350386"/>
            <a:ext cx="3401373" cy="3950663"/>
          </a:xfrm>
          <a:prstGeom prst="rect">
            <a:avLst/>
          </a:prstGeom>
        </p:spPr>
      </p:pic>
    </p:spTree>
    <p:extLst>
      <p:ext uri="{BB962C8B-B14F-4D97-AF65-F5344CB8AC3E}">
        <p14:creationId xmlns:p14="http://schemas.microsoft.com/office/powerpoint/2010/main" val="138251140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91</TotalTime>
  <Words>241</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Franklin Gothic Book</vt:lpstr>
      <vt:lpstr>Crop</vt:lpstr>
      <vt:lpstr>GCSE</vt:lpstr>
      <vt:lpstr>Speaking and Listening and Resits</vt:lpstr>
      <vt:lpstr>Teaching</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English Language</dc:title>
  <dc:creator>Jennifer Hunter-Phillips</dc:creator>
  <cp:lastModifiedBy>Jennifer Hunter-Phillips</cp:lastModifiedBy>
  <cp:revision>12</cp:revision>
  <dcterms:created xsi:type="dcterms:W3CDTF">2017-08-21T12:47:01Z</dcterms:created>
  <dcterms:modified xsi:type="dcterms:W3CDTF">2017-09-06T14:53:39Z</dcterms:modified>
</cp:coreProperties>
</file>