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67" r:id="rId3"/>
    <p:sldId id="273" r:id="rId4"/>
    <p:sldId id="274" r:id="rId5"/>
    <p:sldId id="275" r:id="rId6"/>
    <p:sldId id="276" r:id="rId7"/>
    <p:sldId id="27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4660"/>
  </p:normalViewPr>
  <p:slideViewPr>
    <p:cSldViewPr>
      <p:cViewPr varScale="1">
        <p:scale>
          <a:sx n="106" d="100"/>
          <a:sy n="106" d="100"/>
        </p:scale>
        <p:origin x="13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9F29-3223-42F4-9E71-0BA2340E57D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EC9C9-A3D9-488D-9716-50E89CE9F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8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478-B915-4B87-85AA-08315AD8E8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4AF-D059-4FD9-8CE2-55087D7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6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478-B915-4B87-85AA-08315AD8E8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4AF-D059-4FD9-8CE2-55087D7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478-B915-4B87-85AA-08315AD8E8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4AF-D059-4FD9-8CE2-55087D7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478-B915-4B87-85AA-08315AD8E8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4AF-D059-4FD9-8CE2-55087D7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5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478-B915-4B87-85AA-08315AD8E8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4AF-D059-4FD9-8CE2-55087D7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4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478-B915-4B87-85AA-08315AD8E8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4AF-D059-4FD9-8CE2-55087D7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8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478-B915-4B87-85AA-08315AD8E8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4AF-D059-4FD9-8CE2-55087D7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9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478-B915-4B87-85AA-08315AD8E8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4AF-D059-4FD9-8CE2-55087D7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75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478-B915-4B87-85AA-08315AD8E8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4AF-D059-4FD9-8CE2-55087D7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6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478-B915-4B87-85AA-08315AD8E8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4AF-D059-4FD9-8CE2-55087D7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5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478-B915-4B87-85AA-08315AD8E8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F4AF-D059-4FD9-8CE2-55087D7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1478-B915-4B87-85AA-08315AD8E844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F4AF-D059-4FD9-8CE2-55087D7AC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8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ndroot.com/business-name-generator" TargetMode="External"/><Relationship Id="rId2" Type="http://schemas.openxmlformats.org/officeDocument/2006/relationships/hyperlink" Target="http://www.thesauru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namegenerators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</a:t>
            </a:r>
            <a:r>
              <a:rPr lang="en-GB" dirty="0" smtClean="0"/>
              <a:t>Brand </a:t>
            </a:r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For this project we want you focus on designing a new brand for one of the following options:</a:t>
            </a:r>
          </a:p>
          <a:p>
            <a:r>
              <a:rPr lang="en-GB" dirty="0" smtClean="0"/>
              <a:t>Food/Drinks product</a:t>
            </a:r>
          </a:p>
          <a:p>
            <a:r>
              <a:rPr lang="en-GB" dirty="0" smtClean="0"/>
              <a:t>Sportswear brand</a:t>
            </a:r>
          </a:p>
          <a:p>
            <a:r>
              <a:rPr lang="en-GB" dirty="0" smtClean="0"/>
              <a:t>Cosmetic company</a:t>
            </a:r>
          </a:p>
          <a:p>
            <a:r>
              <a:rPr lang="en-GB" dirty="0" smtClean="0"/>
              <a:t>Entertainment company</a:t>
            </a:r>
          </a:p>
          <a:p>
            <a:pPr marL="0" indent="0">
              <a:buNone/>
            </a:pPr>
            <a:r>
              <a:rPr lang="en-GB" dirty="0" smtClean="0"/>
              <a:t>For whichever option you choose we want you to make a least one piece of packaging as an outcome.</a:t>
            </a:r>
          </a:p>
        </p:txBody>
      </p:sp>
    </p:spTree>
    <p:extLst>
      <p:ext uri="{BB962C8B-B14F-4D97-AF65-F5344CB8AC3E}">
        <p14:creationId xmlns:p14="http://schemas.microsoft.com/office/powerpoint/2010/main" val="5482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LESSONS\GD\Carton\Carton Analysis\Shelf Presence 02 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7772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LESSONS\GD\Carton\Carton Analysis\Shelf Presence 04 sm#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5350"/>
            <a:ext cx="77724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9734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BUSINESS CARD </a:t>
            </a:r>
            <a:r>
              <a:rPr lang="en-GB" dirty="0" smtClean="0"/>
              <a:t>TASKS</a:t>
            </a:r>
          </a:p>
          <a:p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400" b="1" dirty="0" smtClean="0">
                <a:solidFill>
                  <a:schemeClr val="bg1"/>
                </a:solidFill>
                <a:latin typeface="Calibri" pitchFamily="34" charset="0"/>
              </a:rPr>
              <a:t>LOGO / BRAND </a:t>
            </a:r>
            <a:endParaRPr lang="en-GB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30981"/>
            <a:ext cx="8280920" cy="636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Firstly decide on what product you are going make.  Research existing products for inspiration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Deciding </a:t>
            </a:r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brand name for your </a:t>
            </a:r>
            <a:r>
              <a:rPr lang="en-GB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product…you must show other options for your brand prior to deciding on your final product name.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of your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can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kept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words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relating to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product.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use an online thesaurus such as 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http://www.thesaurus.com/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add alternative words to your mind map.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also consider USP’s (unique selling points of your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 the spellings of some words, for example use ‘Z’ instead of ‘S’.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spend a little time using online business name generators. They’re helpful to inspire but often a little irrelevant so don’t waste too much time on these.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https://www.brandroot.com/business-name-generator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http://www.businessnamegenerators.com/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:\LESSONS\GD\Carton\Examples\DSCF7069 0 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8163"/>
            <a:ext cx="5143500" cy="507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3923928" y="188119"/>
            <a:ext cx="5143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Find Brand name  	Explore Font styles 	Manipulate font(s)</a:t>
            </a:r>
            <a:endParaRPr lang="en-GB" altLang="en-US" sz="120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528" y="188119"/>
            <a:ext cx="3302521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Starting </a:t>
            </a:r>
            <a:r>
              <a:rPr lang="en-US" altLang="en-US" sz="1400" b="1" dirty="0" smtClean="0"/>
              <a:t>Font/logo </a:t>
            </a:r>
            <a:r>
              <a:rPr lang="en-US" altLang="en-US" sz="1400" b="1" dirty="0"/>
              <a:t>Investigation</a:t>
            </a:r>
            <a:endParaRPr lang="en-GB" altLang="en-US" sz="14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400" dirty="0" smtClean="0"/>
              <a:t>Once you have decided on a brand name start with some hand drawn sketches, expressing your critical thoughts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400" dirty="0" smtClean="0"/>
              <a:t>Kern the </a:t>
            </a:r>
            <a:r>
              <a:rPr lang="en-GB" altLang="en-US" sz="1400" dirty="0"/>
              <a:t>font condensed/expanded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400" dirty="0"/>
              <a:t>Change size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400" dirty="0"/>
              <a:t>Mixed case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400" dirty="0"/>
              <a:t>Lift font off the base line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400" dirty="0"/>
              <a:t>Rearrange horizontally vertically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400" dirty="0"/>
              <a:t>Rotate letters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400" dirty="0"/>
              <a:t>Manipulate Nodes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400" dirty="0" err="1"/>
              <a:t>Colour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variations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400" dirty="0" smtClean="0"/>
              <a:t>Thick/thin lines (line weight)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400" dirty="0" smtClean="0"/>
              <a:t>Patterns inside letters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1400" dirty="0" smtClean="0"/>
              <a:t>Think about whether you are going to include imagery in your logo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494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:\LESSONS\GD\Carton\Examples\DSCF7069 1 sm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16" y="0"/>
            <a:ext cx="4950619" cy="688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:\LESSONS\GD\Carton\Examples\DSCF7033 1 sm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1"/>
            <a:ext cx="5204222" cy="685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5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7" y="-14288"/>
            <a:ext cx="4929188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3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You must think about the packaging you are going to make:</a:t>
            </a:r>
          </a:p>
          <a:p>
            <a:r>
              <a:rPr lang="en-GB" dirty="0" smtClean="0"/>
              <a:t>Explore different flat nets </a:t>
            </a:r>
          </a:p>
          <a:p>
            <a:r>
              <a:rPr lang="en-GB" dirty="0" smtClean="0"/>
              <a:t>Explore imagery that can be incorporated into your designs</a:t>
            </a:r>
          </a:p>
          <a:p>
            <a:r>
              <a:rPr lang="en-GB" dirty="0" smtClean="0"/>
              <a:t>Experiment with different layouts.</a:t>
            </a:r>
          </a:p>
          <a:p>
            <a:r>
              <a:rPr lang="en-GB" dirty="0" smtClean="0"/>
              <a:t>Secondary font exploration</a:t>
            </a:r>
          </a:p>
          <a:p>
            <a:r>
              <a:rPr lang="en-GB" dirty="0" smtClean="0"/>
              <a:t>Factual information e.g. food/drinks products must include ingredients, weight, manufacturer </a:t>
            </a:r>
            <a:r>
              <a:rPr lang="en-GB" dirty="0" err="1" smtClean="0"/>
              <a:t>etc</a:t>
            </a:r>
            <a:r>
              <a:rPr lang="en-GB" dirty="0" smtClean="0"/>
              <a:t> for legal reasons.</a:t>
            </a:r>
          </a:p>
          <a:p>
            <a:r>
              <a:rPr lang="en-GB" dirty="0" smtClean="0"/>
              <a:t>You must include links to designers you have already researched in your personal study (a minimum of 2)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5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235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Presentation examples</a:t>
            </a:r>
            <a:endParaRPr lang="en-GB" b="1" dirty="0"/>
          </a:p>
        </p:txBody>
      </p:sp>
      <p:pic>
        <p:nvPicPr>
          <p:cNvPr id="2050" name="Picture 2" descr="H:\LESSONS\GD\Student WORK\2010 - GDB - Edward Parsons\Edward Parsons 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" b="8316"/>
          <a:stretch/>
        </p:blipFill>
        <p:spPr bwMode="auto">
          <a:xfrm>
            <a:off x="0" y="692696"/>
            <a:ext cx="45796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LESSONS\GD\Student WORK\2010 - GDB - Daniel Fletcher\Daniel Fletcher 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629" y="692696"/>
            <a:ext cx="439088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LESSONS\GD\Student WORK\2010 - GDB - Jo Painter\DSCF7037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" y="3886406"/>
            <a:ext cx="4553037" cy="296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LESSONS\GD\Student WORK\2013 - GBD - Mike Walters\DSCF1643 sm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28" y="3851305"/>
            <a:ext cx="4325771" cy="30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LESSONS\GD\Carton\Carton Analysis\Shelf Presence 01 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96044"/>
            <a:ext cx="7772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15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Shelf presence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468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200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New Brand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Card Examples</dc:title>
  <dc:creator>John Foster</dc:creator>
  <cp:lastModifiedBy>Emma Stepney</cp:lastModifiedBy>
  <cp:revision>40</cp:revision>
  <dcterms:created xsi:type="dcterms:W3CDTF">2011-10-18T07:00:06Z</dcterms:created>
  <dcterms:modified xsi:type="dcterms:W3CDTF">2017-10-02T08:06:52Z</dcterms:modified>
</cp:coreProperties>
</file>