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0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60" d="100"/>
          <a:sy n="60" d="100"/>
        </p:scale>
        <p:origin x="594" y="6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6FE669-0BA4-4599-A6B7-3E0F776AA711}" type="datetimeFigureOut">
              <a:rPr lang="en-GB" smtClean="0"/>
              <a:t>15/11/2019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74B945-E55C-4702-9AE8-19B95FEC14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92067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26C625-B1D8-46C2-B330-99CE4CC166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84D157-3FDB-475B-ACC1-061EFFC222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B3B1F8-4BD4-42B2-8F70-962D0300C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F63CF-1683-4C18-845F-71F90F4BC40F}" type="datetimeFigureOut">
              <a:rPr lang="en-GB" smtClean="0"/>
              <a:t>15/11/2019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587913-8616-40DC-8032-86521D88C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F0A48-9559-4882-BD66-8F4552D97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D6CB9-6711-4D7C-ABD6-6FF1F7A49E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0262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200C0-B51D-451F-B105-6245FCAB1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7359F0-0D55-47A4-9AFF-D8E3C4AAE9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2AA31D-0A3C-4070-B96D-DC853051D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F63CF-1683-4C18-845F-71F90F4BC40F}" type="datetimeFigureOut">
              <a:rPr lang="en-GB" smtClean="0"/>
              <a:t>15/11/2019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5A98EB-BE28-4645-A0E4-92471D34E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466ABB-6010-4D2E-B991-CC26AFDE4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D6CB9-6711-4D7C-ABD6-6FF1F7A49E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178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914D5DC-1843-4884-AF39-FE22428E13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C7EBC1-84CD-4B28-A152-5F56CB07BB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037F18-AB0D-4100-B598-97D4646A7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F63CF-1683-4C18-845F-71F90F4BC40F}" type="datetimeFigureOut">
              <a:rPr lang="en-GB" smtClean="0"/>
              <a:t>15/11/2019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C3947D-552E-43EA-BA8A-1D136A298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3C408A-B773-48BF-874F-5E9492CAD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D6CB9-6711-4D7C-ABD6-6FF1F7A49E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2963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99B4A-B9DF-49CC-95E4-D961781DE0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394801-6DD2-426F-B574-B38FA62056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4E3E07-E010-461E-92FD-B769B0AC3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F63CF-1683-4C18-845F-71F90F4BC40F}" type="datetimeFigureOut">
              <a:rPr lang="en-GB" smtClean="0"/>
              <a:t>15/11/2019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8DDDD2-DDE4-4146-A778-D5529A7CF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E86C3D-3898-4A0C-A86D-E7D67029B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D6CB9-6711-4D7C-ABD6-6FF1F7A49E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4157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BE3B0-909D-49FA-817E-429E13EEE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791DBB-BD85-4C9E-8AF8-62614A21C3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CFA910-2F13-4696-812A-830AC68B6A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F63CF-1683-4C18-845F-71F90F4BC40F}" type="datetimeFigureOut">
              <a:rPr lang="en-GB" smtClean="0"/>
              <a:t>15/11/2019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762652-1888-4F3F-8591-7B21B97D6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4F8BF-342F-416C-9207-64D36C43A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D6CB9-6711-4D7C-ABD6-6FF1F7A49E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9458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6CD09-7071-4546-8F0D-83D4BC8CC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D82316-3B19-490F-80E6-5152AAB3EA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19361A-3517-43EA-BA59-C2527327AB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CC2F41-4C69-496C-918F-E9CEC2C38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F63CF-1683-4C18-845F-71F90F4BC40F}" type="datetimeFigureOut">
              <a:rPr lang="en-GB" smtClean="0"/>
              <a:t>15/11/2019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3C8FD6-5A1A-49BC-828D-6B1B530B2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807D2E-5AC7-4E09-886F-30BD58143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D6CB9-6711-4D7C-ABD6-6FF1F7A49E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6374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F0D806-6081-41A8-859F-29BDC8BA6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E4197C-7503-4B0F-BA08-F722E57F58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E1C729-640D-4D67-8748-A348129DAE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BA0DE4-2CDA-4283-A170-7968747413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84A095-C943-4DEB-890B-0F3099B5A3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7962B8D-8F27-42B2-87C2-7A73CB8B8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F63CF-1683-4C18-845F-71F90F4BC40F}" type="datetimeFigureOut">
              <a:rPr lang="en-GB" smtClean="0"/>
              <a:t>15/11/2019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E0C37A-1D84-4E60-B5BF-9411A8169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05998EC-C766-44EB-8841-29D5F3F7F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D6CB9-6711-4D7C-ABD6-6FF1F7A49E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611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475D7-31EE-4B57-A6D7-8473BB269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FFF60B-A477-43E1-A42D-14CD26E6C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F63CF-1683-4C18-845F-71F90F4BC40F}" type="datetimeFigureOut">
              <a:rPr lang="en-GB" smtClean="0"/>
              <a:t>15/11/2019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8A3DCA-CDC8-4F80-8C19-9DB3A273E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F6D1E9-49E9-4854-BB5F-9A0C190B2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D6CB9-6711-4D7C-ABD6-6FF1F7A49E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8332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4F1AB0-87F3-4F26-B1C7-DD319041B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F63CF-1683-4C18-845F-71F90F4BC40F}" type="datetimeFigureOut">
              <a:rPr lang="en-GB" smtClean="0"/>
              <a:t>15/11/2019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2F9598-33C9-4CC6-9554-6E2AE025E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BFBF00-CC9F-46A3-AEF0-5DE6A88EE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D6CB9-6711-4D7C-ABD6-6FF1F7A49E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3464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60D23-A672-4BF8-8AA4-18E61EC01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C8ED07-512C-434F-BE13-38289CB4E2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9C7F99-8C2C-425B-97EB-191DC39EBB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C1E544-2698-4850-9D3C-8AB9C1D79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F63CF-1683-4C18-845F-71F90F4BC40F}" type="datetimeFigureOut">
              <a:rPr lang="en-GB" smtClean="0"/>
              <a:t>15/11/2019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F84F14-E343-471B-BD39-600AA72B3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134DCD-F8B3-48A1-A8BC-3153E7C99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D6CB9-6711-4D7C-ABD6-6FF1F7A49E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9735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B4B0C-280E-4F93-807C-3A946CECD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5EEC47-5C37-48AF-99FA-012A4902C2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F5829E-466A-4F72-88D7-AA0C5575FB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CBB8EF-D0FC-4931-A050-6D2F14CBF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F63CF-1683-4C18-845F-71F90F4BC40F}" type="datetimeFigureOut">
              <a:rPr lang="en-GB" smtClean="0"/>
              <a:t>15/11/2019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A563CF-F0D3-40BE-A9F8-95FB49B2A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1EFB7F-8FAD-43AB-8C3D-651D7D8D8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D6CB9-6711-4D7C-ABD6-6FF1F7A49E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3840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8829D52-3E6D-496E-B257-6DA5F032A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AF672D-A284-41D4-9C11-CAD8621479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EACAA4-F0A6-4175-8197-3D17402273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CF63CF-1683-4C18-845F-71F90F4BC40F}" type="datetimeFigureOut">
              <a:rPr lang="en-GB" smtClean="0"/>
              <a:t>15/11/2019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9D3FD2-4450-4AD5-AF67-320BA68B8E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E4C5CC-014E-40D0-8BCB-F3F46C3257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FD6CB9-6711-4D7C-ABD6-6FF1F7A49E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0672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youtube.com/watch?v=KgObza4ek1U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5D3F7E-67D0-4B54-B512-CF21852C62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174" y="4148899"/>
            <a:ext cx="9144000" cy="2387600"/>
          </a:xfrm>
        </p:spPr>
        <p:txBody>
          <a:bodyPr/>
          <a:lstStyle/>
          <a:p>
            <a:pPr algn="l"/>
            <a:r>
              <a:rPr lang="en-GB" b="1" dirty="0" smtClean="0"/>
              <a:t>2. Pitch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929887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CD48DA6-DF68-4262-839E-33CF841130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137" y="1661376"/>
            <a:ext cx="6701305" cy="3769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206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5E376-F34A-49AA-AD5A-D98C7C278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923" y="-77274"/>
            <a:ext cx="10515600" cy="1325563"/>
          </a:xfrm>
        </p:spPr>
        <p:txBody>
          <a:bodyPr/>
          <a:lstStyle/>
          <a:p>
            <a:r>
              <a:rPr lang="en-GB" b="1" dirty="0"/>
              <a:t>According to BTEC a Pitch is…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7A3CAA-1743-4AD6-AC91-C1D53E3081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 dirty="0"/>
              <a:t>A succinct way of selling your idea to the client, explaining why your solution to the brief should be chosen.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8C56126-C0D5-4CE5-840D-707C1AF8A61A}"/>
              </a:ext>
            </a:extLst>
          </p:cNvPr>
          <p:cNvCxnSpPr>
            <a:cxnSpLocks/>
          </p:cNvCxnSpPr>
          <p:nvPr/>
        </p:nvCxnSpPr>
        <p:spPr>
          <a:xfrm>
            <a:off x="1308295" y="2356834"/>
            <a:ext cx="147710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2B5CA27-4938-4F05-B26C-D47FD46091FF}"/>
              </a:ext>
            </a:extLst>
          </p:cNvPr>
          <p:cNvCxnSpPr>
            <a:cxnSpLocks/>
          </p:cNvCxnSpPr>
          <p:nvPr/>
        </p:nvCxnSpPr>
        <p:spPr>
          <a:xfrm>
            <a:off x="4006947" y="2356834"/>
            <a:ext cx="147710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ADB3A57-1197-4C55-BC50-DAE6CC158CB0}"/>
              </a:ext>
            </a:extLst>
          </p:cNvPr>
          <p:cNvCxnSpPr>
            <a:cxnSpLocks/>
          </p:cNvCxnSpPr>
          <p:nvPr/>
        </p:nvCxnSpPr>
        <p:spPr>
          <a:xfrm>
            <a:off x="6471138" y="2356834"/>
            <a:ext cx="75965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9ECE4F1-3B5D-4086-8180-BA7C9800B8C7}"/>
              </a:ext>
            </a:extLst>
          </p:cNvPr>
          <p:cNvCxnSpPr>
            <a:cxnSpLocks/>
          </p:cNvCxnSpPr>
          <p:nvPr/>
        </p:nvCxnSpPr>
        <p:spPr>
          <a:xfrm>
            <a:off x="8482816" y="2376086"/>
            <a:ext cx="129188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9C30F0A-A081-46B2-9872-071D18D04D0B}"/>
              </a:ext>
            </a:extLst>
          </p:cNvPr>
          <p:cNvCxnSpPr>
            <a:cxnSpLocks/>
          </p:cNvCxnSpPr>
          <p:nvPr/>
        </p:nvCxnSpPr>
        <p:spPr>
          <a:xfrm>
            <a:off x="933156" y="2860927"/>
            <a:ext cx="271037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80061B4-5C2C-4CC4-AA5B-66169342883C}"/>
              </a:ext>
            </a:extLst>
          </p:cNvPr>
          <p:cNvCxnSpPr>
            <a:cxnSpLocks/>
          </p:cNvCxnSpPr>
          <p:nvPr/>
        </p:nvCxnSpPr>
        <p:spPr>
          <a:xfrm>
            <a:off x="869852" y="3353296"/>
            <a:ext cx="147710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2253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D6CA6E-63C3-4583-BB67-F640328523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6528"/>
            <a:ext cx="10515600" cy="6191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dirty="0"/>
              <a:t>Traditionally on a BTEC course Pitches are delivered like this…</a:t>
            </a:r>
          </a:p>
          <a:p>
            <a:pPr marL="0" indent="0">
              <a:buNone/>
            </a:pPr>
            <a:endParaRPr lang="en-GB" sz="3200" dirty="0"/>
          </a:p>
          <a:p>
            <a:pPr marL="0" indent="0">
              <a:buNone/>
            </a:pPr>
            <a:endParaRPr lang="en-GB" sz="3200" dirty="0"/>
          </a:p>
          <a:p>
            <a:pPr marL="0" indent="0">
              <a:buNone/>
            </a:pPr>
            <a:endParaRPr lang="en-GB" sz="3200" dirty="0"/>
          </a:p>
          <a:p>
            <a:pPr marL="0" indent="0">
              <a:buNone/>
            </a:pPr>
            <a:endParaRPr lang="en-GB" sz="3200" dirty="0"/>
          </a:p>
          <a:p>
            <a:pPr marL="0" indent="0">
              <a:buNone/>
            </a:pPr>
            <a:endParaRPr lang="en-GB" sz="3200" dirty="0"/>
          </a:p>
          <a:p>
            <a:pPr marL="0" indent="0">
              <a:buNone/>
            </a:pPr>
            <a:endParaRPr lang="en-GB" sz="3200" dirty="0"/>
          </a:p>
          <a:p>
            <a:pPr marL="0" indent="0">
              <a:buNone/>
            </a:pPr>
            <a:endParaRPr lang="en-GB" sz="3200" dirty="0"/>
          </a:p>
          <a:p>
            <a:pPr marL="0" indent="0">
              <a:buNone/>
            </a:pPr>
            <a:endParaRPr lang="en-GB" sz="3200" dirty="0"/>
          </a:p>
          <a:p>
            <a:pPr marL="0" indent="0">
              <a:buNone/>
            </a:pPr>
            <a:r>
              <a:rPr lang="en-GB" sz="3200" dirty="0">
                <a:solidFill>
                  <a:schemeClr val="accent5">
                    <a:lumMod val="50000"/>
                  </a:schemeClr>
                </a:solidFill>
              </a:rPr>
              <a:t>…but, luckily, for the sake of this task your Pitch will be WRITTEN.</a:t>
            </a:r>
          </a:p>
        </p:txBody>
      </p:sp>
      <p:pic>
        <p:nvPicPr>
          <p:cNvPr id="4" name="Picture 3">
            <a:hlinkClick r:id="rId2"/>
            <a:extLst>
              <a:ext uri="{FF2B5EF4-FFF2-40B4-BE49-F238E27FC236}">
                <a16:creationId xmlns:a16="http://schemas.microsoft.com/office/drawing/2014/main" id="{D9B8BDFE-BD3B-49BB-9B29-417EED9FE44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70" t="12188" r="41226" b="18085"/>
          <a:stretch/>
        </p:blipFill>
        <p:spPr>
          <a:xfrm>
            <a:off x="2756079" y="1339657"/>
            <a:ext cx="5962918" cy="435280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CC1ED9D-366B-4228-AC5F-B78571A99C65}"/>
              </a:ext>
            </a:extLst>
          </p:cNvPr>
          <p:cNvSpPr/>
          <p:nvPr/>
        </p:nvSpPr>
        <p:spPr>
          <a:xfrm>
            <a:off x="3271234" y="5035639"/>
            <a:ext cx="1223493" cy="2060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5636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748830-B040-4060-A2E3-F3F5A625A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9BB77A-627A-4398-8F61-7D01C51E1A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 dirty="0"/>
              <a:t>In the actual timed assessment you need to write </a:t>
            </a:r>
            <a:r>
              <a:rPr lang="en-GB" sz="3600" dirty="0" smtClean="0"/>
              <a:t>approximately 300 - </a:t>
            </a:r>
            <a:r>
              <a:rPr lang="en-GB" sz="3600" dirty="0"/>
              <a:t>350 words and will have just ONE hour to write it.</a:t>
            </a:r>
          </a:p>
          <a:p>
            <a:pPr marL="0" indent="0">
              <a:buNone/>
            </a:pPr>
            <a:endParaRPr lang="en-GB" sz="3600" dirty="0"/>
          </a:p>
          <a:p>
            <a:pPr marL="0" indent="0">
              <a:buNone/>
            </a:pPr>
            <a:r>
              <a:rPr lang="en-GB" sz="3600" dirty="0">
                <a:solidFill>
                  <a:schemeClr val="accent5">
                    <a:lumMod val="50000"/>
                  </a:schemeClr>
                </a:solidFill>
              </a:rPr>
              <a:t>You will have the following subheadings to help guide you to complete it:</a:t>
            </a:r>
          </a:p>
        </p:txBody>
      </p:sp>
    </p:spTree>
    <p:extLst>
      <p:ext uri="{BB962C8B-B14F-4D97-AF65-F5344CB8AC3E}">
        <p14:creationId xmlns:p14="http://schemas.microsoft.com/office/powerpoint/2010/main" val="2836620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EE7D2B-370F-47FF-AABF-54E19E6C8D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6214" y="145510"/>
            <a:ext cx="11735365" cy="676863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The Message</a:t>
            </a:r>
          </a:p>
          <a:p>
            <a:pPr marL="0" indent="0">
              <a:buNone/>
            </a:pPr>
            <a:r>
              <a:rPr lang="en-GB" i="1" dirty="0">
                <a:solidFill>
                  <a:schemeClr val="bg1">
                    <a:lumMod val="50000"/>
                  </a:schemeClr>
                </a:solidFill>
              </a:rPr>
              <a:t>A very brief overview of what the idea is. Refer to target audience and what relevant research you’ve done.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Act 1</a:t>
            </a:r>
          </a:p>
          <a:p>
            <a:pPr marL="0" indent="0">
              <a:buNone/>
            </a:pPr>
            <a:r>
              <a:rPr lang="en-GB" i="1" dirty="0">
                <a:solidFill>
                  <a:schemeClr val="bg1">
                    <a:lumMod val="50000"/>
                  </a:schemeClr>
                </a:solidFill>
              </a:rPr>
              <a:t>Outline what will happening in the opening sequence / first few scenes.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Act 2</a:t>
            </a:r>
          </a:p>
          <a:p>
            <a:pPr marL="0" indent="0">
              <a:buNone/>
            </a:pPr>
            <a:r>
              <a:rPr lang="en-GB" i="1" dirty="0">
                <a:solidFill>
                  <a:schemeClr val="bg1">
                    <a:lumMod val="50000"/>
                  </a:schemeClr>
                </a:solidFill>
              </a:rPr>
              <a:t>Outline what will happen in the middle part of your film.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Act 3</a:t>
            </a:r>
          </a:p>
          <a:p>
            <a:pPr marL="0" indent="0">
              <a:buNone/>
            </a:pPr>
            <a:r>
              <a:rPr lang="en-GB" i="1" dirty="0">
                <a:solidFill>
                  <a:schemeClr val="bg1">
                    <a:lumMod val="50000"/>
                  </a:schemeClr>
                </a:solidFill>
              </a:rPr>
              <a:t>Outline the resolution / closing few scenes of your film idea. </a:t>
            </a:r>
            <a:r>
              <a:rPr lang="en-GB" i="1" u="sng" dirty="0" smtClean="0">
                <a:solidFill>
                  <a:schemeClr val="bg1">
                    <a:lumMod val="50000"/>
                  </a:schemeClr>
                </a:solidFill>
              </a:rPr>
              <a:t>This is the point where you can elaborate further on what you’ve written in Rationale. </a:t>
            </a:r>
            <a:endParaRPr lang="en-GB" i="1" u="sng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Why choose our production company for this commission</a:t>
            </a:r>
            <a:r>
              <a:rPr lang="en-GB" dirty="0" smtClean="0"/>
              <a:t>?</a:t>
            </a:r>
            <a:endParaRPr lang="en-GB" dirty="0"/>
          </a:p>
          <a:p>
            <a:pPr marL="0" indent="0">
              <a:buNone/>
            </a:pPr>
            <a:r>
              <a:rPr lang="en-GB" i="1" dirty="0">
                <a:solidFill>
                  <a:schemeClr val="bg1">
                    <a:lumMod val="50000"/>
                  </a:schemeClr>
                </a:solidFill>
              </a:rPr>
              <a:t>Briefly explain </a:t>
            </a:r>
            <a:r>
              <a:rPr lang="en-GB" b="1" i="1" dirty="0">
                <a:solidFill>
                  <a:schemeClr val="bg1">
                    <a:lumMod val="50000"/>
                  </a:schemeClr>
                </a:solidFill>
              </a:rPr>
              <a:t>why</a:t>
            </a:r>
            <a:r>
              <a:rPr lang="en-GB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3200" i="1" dirty="0" smtClean="0">
                <a:solidFill>
                  <a:schemeClr val="bg1">
                    <a:lumMod val="50000"/>
                  </a:schemeClr>
                </a:solidFill>
              </a:rPr>
              <a:t>Move It </a:t>
            </a:r>
            <a:r>
              <a:rPr lang="en-GB" i="1" dirty="0" smtClean="0">
                <a:solidFill>
                  <a:schemeClr val="bg1">
                    <a:lumMod val="50000"/>
                  </a:schemeClr>
                </a:solidFill>
              </a:rPr>
              <a:t>should </a:t>
            </a:r>
            <a:r>
              <a:rPr lang="en-GB" i="1" dirty="0">
                <a:solidFill>
                  <a:schemeClr val="bg1">
                    <a:lumMod val="50000"/>
                  </a:schemeClr>
                </a:solidFill>
              </a:rPr>
              <a:t>choose your production company. You can start referring to ‘</a:t>
            </a:r>
            <a:r>
              <a:rPr lang="en-GB" b="1" i="1" dirty="0">
                <a:solidFill>
                  <a:schemeClr val="bg1">
                    <a:lumMod val="50000"/>
                  </a:schemeClr>
                </a:solidFill>
              </a:rPr>
              <a:t>how</a:t>
            </a:r>
            <a:r>
              <a:rPr lang="en-GB" i="1" dirty="0">
                <a:solidFill>
                  <a:schemeClr val="bg1">
                    <a:lumMod val="50000"/>
                  </a:schemeClr>
                </a:solidFill>
              </a:rPr>
              <a:t>’ you are going to create this piece. Remember you are selling your services, so use </a:t>
            </a:r>
            <a:r>
              <a:rPr lang="en-GB" b="1" i="1" dirty="0">
                <a:solidFill>
                  <a:schemeClr val="bg1">
                    <a:lumMod val="50000"/>
                  </a:schemeClr>
                </a:solidFill>
              </a:rPr>
              <a:t>persuasive</a:t>
            </a:r>
            <a:r>
              <a:rPr lang="en-GB" i="1" dirty="0">
                <a:solidFill>
                  <a:schemeClr val="bg1">
                    <a:lumMod val="50000"/>
                  </a:schemeClr>
                </a:solidFill>
              </a:rPr>
              <a:t> language.</a:t>
            </a:r>
          </a:p>
        </p:txBody>
      </p:sp>
    </p:spTree>
    <p:extLst>
      <p:ext uri="{BB962C8B-B14F-4D97-AF65-F5344CB8AC3E}">
        <p14:creationId xmlns:p14="http://schemas.microsoft.com/office/powerpoint/2010/main" val="4153043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F51201-7686-41A3-AD46-A1EFAF90F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856" y="-132177"/>
            <a:ext cx="10515600" cy="1325563"/>
          </a:xfrm>
        </p:spPr>
        <p:txBody>
          <a:bodyPr/>
          <a:lstStyle/>
          <a:p>
            <a:r>
              <a:rPr lang="en-GB" b="1" dirty="0"/>
              <a:t>Deadline for Pitch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7F3F4C-D1A0-4477-8CCD-046BCAA429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03733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 dirty="0"/>
              <a:t>As you will only have ONE hour in the actual timed assessment in January, we should be able to complete this work over a couple of lesson. So…</a:t>
            </a:r>
          </a:p>
          <a:p>
            <a:pPr marL="0" indent="0">
              <a:buNone/>
            </a:pPr>
            <a:endParaRPr lang="en-GB" sz="3600" dirty="0"/>
          </a:p>
          <a:p>
            <a:pPr marL="0" indent="0">
              <a:buNone/>
            </a:pPr>
            <a:r>
              <a:rPr lang="en-GB" sz="3600" dirty="0">
                <a:solidFill>
                  <a:srgbClr val="FF0000"/>
                </a:solidFill>
              </a:rPr>
              <a:t>By the end of </a:t>
            </a:r>
            <a:r>
              <a:rPr lang="en-GB" sz="3600" u="sng" dirty="0">
                <a:solidFill>
                  <a:srgbClr val="FF0000"/>
                </a:solidFill>
              </a:rPr>
              <a:t>lesson 2 this week</a:t>
            </a:r>
            <a:r>
              <a:rPr lang="en-GB" sz="3600" dirty="0">
                <a:solidFill>
                  <a:srgbClr val="FF0000"/>
                </a:solidFill>
              </a:rPr>
              <a:t>, you should have your written Pitch completed, ready to move on to the next task (Proposal) for </a:t>
            </a:r>
            <a:r>
              <a:rPr lang="en-GB" sz="3600" dirty="0" smtClean="0">
                <a:solidFill>
                  <a:srgbClr val="FF0000"/>
                </a:solidFill>
              </a:rPr>
              <a:t>next week.</a:t>
            </a:r>
            <a:endParaRPr lang="en-GB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01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58584-05FD-4272-BBCC-44FFEF7A0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46" y="-132180"/>
            <a:ext cx="10515600" cy="1325563"/>
          </a:xfrm>
        </p:spPr>
        <p:txBody>
          <a:bodyPr/>
          <a:lstStyle/>
          <a:p>
            <a:r>
              <a:rPr lang="en-GB" b="1" dirty="0"/>
              <a:t>Exam board example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3C2EB4-52C1-4A9F-AB70-BB7352F37A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1573" y="0"/>
            <a:ext cx="60418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22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1120</TotalTime>
  <Words>297</Words>
  <Application>Microsoft Office PowerPoint</Application>
  <PresentationFormat>Widescreen</PresentationFormat>
  <Paragraphs>31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Wingdings</vt:lpstr>
      <vt:lpstr>Office Theme</vt:lpstr>
      <vt:lpstr>2. Pitch</vt:lpstr>
      <vt:lpstr>PowerPoint Presentation</vt:lpstr>
      <vt:lpstr>According to BTEC a Pitch is…</vt:lpstr>
      <vt:lpstr>PowerPoint Presentation</vt:lpstr>
      <vt:lpstr>PowerPoint Presentation</vt:lpstr>
      <vt:lpstr>PowerPoint Presentation</vt:lpstr>
      <vt:lpstr>Deadline for Pitch</vt:lpstr>
      <vt:lpstr>Exam board example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02/10/17</dc:title>
  <dc:creator>Steve</dc:creator>
  <cp:lastModifiedBy>Stephen Grantham</cp:lastModifiedBy>
  <cp:revision>11</cp:revision>
  <cp:lastPrinted>2017-10-02T08:34:32Z</cp:lastPrinted>
  <dcterms:created xsi:type="dcterms:W3CDTF">2017-09-30T17:49:49Z</dcterms:created>
  <dcterms:modified xsi:type="dcterms:W3CDTF">2019-11-15T15:51:11Z</dcterms:modified>
</cp:coreProperties>
</file>