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8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2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1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7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0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0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0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4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74" y="2129050"/>
            <a:ext cx="5798945" cy="3237162"/>
          </a:xfrm>
        </p:spPr>
      </p:pic>
    </p:spTree>
    <p:extLst>
      <p:ext uri="{BB962C8B-B14F-4D97-AF65-F5344CB8AC3E}">
        <p14:creationId xmlns:p14="http://schemas.microsoft.com/office/powerpoint/2010/main" val="19980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19" y="-141502"/>
            <a:ext cx="10515600" cy="1325563"/>
          </a:xfrm>
        </p:spPr>
        <p:txBody>
          <a:bodyPr/>
          <a:lstStyle/>
          <a:p>
            <a:r>
              <a:rPr lang="en-GB" b="1" dirty="0"/>
              <a:t>A proposal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9357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A document that outlines all the aspects of your idea, including how it is going to be made and the content, as well as consideration of legal issues.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65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382" y="938520"/>
            <a:ext cx="10515600" cy="4351338"/>
          </a:xfrm>
        </p:spPr>
        <p:txBody>
          <a:bodyPr>
            <a:noAutofit/>
          </a:bodyPr>
          <a:lstStyle/>
          <a:p>
            <a:r>
              <a:rPr lang="en-GB" sz="3200" dirty="0"/>
              <a:t>In the timed assessment you will have approx. 2 hours to complete the proposal which should consist of 5 pages of written work. </a:t>
            </a:r>
          </a:p>
          <a:p>
            <a:endParaRPr lang="en-GB" sz="3200" dirty="0"/>
          </a:p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You will have subheadings to help you complete it. As well this, the exam board giving you a template to fill in each section.</a:t>
            </a:r>
          </a:p>
          <a:p>
            <a:endParaRPr lang="en-GB" sz="3200" dirty="0"/>
          </a:p>
          <a:p>
            <a:r>
              <a:rPr lang="en-GB" sz="3200" dirty="0"/>
              <a:t>This document is on GOL for you to start filling in this week. </a:t>
            </a:r>
          </a:p>
        </p:txBody>
      </p:sp>
    </p:spTree>
    <p:extLst>
      <p:ext uri="{BB962C8B-B14F-4D97-AF65-F5344CB8AC3E}">
        <p14:creationId xmlns:p14="http://schemas.microsoft.com/office/powerpoint/2010/main" val="40962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5 subheadings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content overview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technical considerations</a:t>
            </a:r>
          </a:p>
          <a:p>
            <a:r>
              <a:rPr lang="en-GB" dirty="0"/>
              <a:t> contributors, assets, locations and equipment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legal and ethical considerations</a:t>
            </a:r>
          </a:p>
          <a:p>
            <a:r>
              <a:rPr lang="en-GB" dirty="0"/>
              <a:t> scheduling and planning considerations.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82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3" y="-158222"/>
            <a:ext cx="10515600" cy="1325563"/>
          </a:xfrm>
        </p:spPr>
        <p:txBody>
          <a:bodyPr/>
          <a:lstStyle/>
          <a:p>
            <a:r>
              <a:rPr lang="en-GB" b="1" dirty="0"/>
              <a:t>Exam board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86" y="1342803"/>
            <a:ext cx="6342799" cy="4749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904"/>
          <a:stretch/>
        </p:blipFill>
        <p:spPr>
          <a:xfrm>
            <a:off x="6699085" y="2403566"/>
            <a:ext cx="5532609" cy="3540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032A64-D2E8-4603-9971-17188C3CB513}"/>
              </a:ext>
            </a:extLst>
          </p:cNvPr>
          <p:cNvSpPr txBox="1"/>
          <p:nvPr/>
        </p:nvSpPr>
        <p:spPr>
          <a:xfrm>
            <a:off x="7074679" y="188641"/>
            <a:ext cx="47827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Your opportunity to fully explain and elaborate</a:t>
            </a:r>
          </a:p>
          <a:p>
            <a:r>
              <a:rPr lang="en-GB" dirty="0">
                <a:solidFill>
                  <a:srgbClr val="FF0000"/>
                </a:solidFill>
              </a:rPr>
              <a:t>your idea from start to finish. Think about what</a:t>
            </a:r>
          </a:p>
          <a:p>
            <a:r>
              <a:rPr lang="en-GB" dirty="0">
                <a:solidFill>
                  <a:srgbClr val="FF0000"/>
                </a:solidFill>
              </a:rPr>
              <a:t>happens in each scene. Be as creative as possible</a:t>
            </a:r>
          </a:p>
          <a:p>
            <a:r>
              <a:rPr lang="en-GB" dirty="0">
                <a:solidFill>
                  <a:srgbClr val="FF0000"/>
                </a:solidFill>
              </a:rPr>
              <a:t>with your choices for cinematography, editing,</a:t>
            </a:r>
          </a:p>
          <a:p>
            <a:r>
              <a:rPr lang="en-GB" dirty="0">
                <a:solidFill>
                  <a:srgbClr val="FF0000"/>
                </a:solidFill>
              </a:rPr>
              <a:t>sound and mise </a:t>
            </a:r>
            <a:r>
              <a:rPr lang="en-GB" dirty="0" err="1">
                <a:solidFill>
                  <a:srgbClr val="FF0000"/>
                </a:solidFill>
              </a:rPr>
              <a:t>en</a:t>
            </a:r>
            <a:r>
              <a:rPr lang="en-GB" dirty="0">
                <a:solidFill>
                  <a:srgbClr val="FF0000"/>
                </a:solidFill>
              </a:rPr>
              <a:t> scene.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Your brief is for just approx. 6 minute video.</a:t>
            </a:r>
          </a:p>
        </p:txBody>
      </p:sp>
    </p:spTree>
    <p:extLst>
      <p:ext uri="{BB962C8B-B14F-4D97-AF65-F5344CB8AC3E}">
        <p14:creationId xmlns:p14="http://schemas.microsoft.com/office/powerpoint/2010/main" val="7044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7" y="1420911"/>
            <a:ext cx="6728563" cy="3793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63" y="1420911"/>
            <a:ext cx="5554031" cy="43496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467BC-A395-451D-844C-41275C083562}"/>
              </a:ext>
            </a:extLst>
          </p:cNvPr>
          <p:cNvSpPr txBox="1"/>
          <p:nvPr/>
        </p:nvSpPr>
        <p:spPr>
          <a:xfrm>
            <a:off x="235131" y="5770605"/>
            <a:ext cx="5682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What type of equipment will this short film be created on?</a:t>
            </a:r>
          </a:p>
          <a:p>
            <a:r>
              <a:rPr lang="en-GB" dirty="0">
                <a:solidFill>
                  <a:srgbClr val="FF0000"/>
                </a:solidFill>
              </a:rPr>
              <a:t>Film, HD, 4K? Will you use a tripod, shoulder mount or </a:t>
            </a:r>
          </a:p>
          <a:p>
            <a:r>
              <a:rPr lang="en-GB" dirty="0">
                <a:solidFill>
                  <a:srgbClr val="FF0000"/>
                </a:solidFill>
              </a:rPr>
              <a:t>Steadicam?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A4DAE-B00C-45BC-8220-9F743988339D}"/>
              </a:ext>
            </a:extLst>
          </p:cNvPr>
          <p:cNvSpPr txBox="1"/>
          <p:nvPr/>
        </p:nvSpPr>
        <p:spPr>
          <a:xfrm>
            <a:off x="7132451" y="220582"/>
            <a:ext cx="4673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How many days will it take to film? How much </a:t>
            </a:r>
          </a:p>
          <a:p>
            <a:r>
              <a:rPr lang="en-GB" dirty="0">
                <a:solidFill>
                  <a:srgbClr val="FF0000"/>
                </a:solidFill>
              </a:rPr>
              <a:t>does each piece of equipment cost to hire?</a:t>
            </a:r>
          </a:p>
          <a:p>
            <a:r>
              <a:rPr lang="en-GB" dirty="0">
                <a:solidFill>
                  <a:srgbClr val="FF0000"/>
                </a:solidFill>
              </a:rPr>
              <a:t>Will your production be amateur, low budget or</a:t>
            </a:r>
          </a:p>
          <a:p>
            <a:r>
              <a:rPr lang="en-GB" dirty="0">
                <a:solidFill>
                  <a:srgbClr val="FF0000"/>
                </a:solidFill>
              </a:rPr>
              <a:t>have a professional aesthetic?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625C2-FB7D-408D-B0B1-FE500E50D207}"/>
              </a:ext>
            </a:extLst>
          </p:cNvPr>
          <p:cNvSpPr txBox="1"/>
          <p:nvPr/>
        </p:nvSpPr>
        <p:spPr>
          <a:xfrm>
            <a:off x="7339112" y="5770605"/>
            <a:ext cx="4730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See ‘Budget folder’ on GOL to work out</a:t>
            </a:r>
          </a:p>
          <a:p>
            <a:r>
              <a:rPr lang="en-GB" dirty="0">
                <a:solidFill>
                  <a:srgbClr val="FF0000"/>
                </a:solidFill>
              </a:rPr>
              <a:t>accurate professional costs. Put in a spreadsheet</a:t>
            </a:r>
          </a:p>
          <a:p>
            <a:r>
              <a:rPr lang="en-GB" dirty="0">
                <a:solidFill>
                  <a:srgbClr val="FF0000"/>
                </a:solidFill>
              </a:rPr>
              <a:t>like the above example</a:t>
            </a:r>
          </a:p>
        </p:txBody>
      </p:sp>
    </p:spTree>
    <p:extLst>
      <p:ext uri="{BB962C8B-B14F-4D97-AF65-F5344CB8AC3E}">
        <p14:creationId xmlns:p14="http://schemas.microsoft.com/office/powerpoint/2010/main" val="23998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1235306"/>
            <a:ext cx="5894822" cy="465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595" y="1235306"/>
            <a:ext cx="5494369" cy="4967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29AF17-E025-46C5-9DF7-1FB4D37F05A4}"/>
              </a:ext>
            </a:extLst>
          </p:cNvPr>
          <p:cNvSpPr txBox="1"/>
          <p:nvPr/>
        </p:nvSpPr>
        <p:spPr>
          <a:xfrm>
            <a:off x="574353" y="588975"/>
            <a:ext cx="514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Where your film will be filmed? (Unlike this example,</a:t>
            </a:r>
          </a:p>
          <a:p>
            <a:r>
              <a:rPr lang="en-GB" dirty="0">
                <a:solidFill>
                  <a:srgbClr val="FF0000"/>
                </a:solidFill>
              </a:rPr>
              <a:t>you don’t need to find images for the locations).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88B1A-29AD-453D-978F-AB83B453552B}"/>
              </a:ext>
            </a:extLst>
          </p:cNvPr>
          <p:cNvSpPr txBox="1"/>
          <p:nvPr/>
        </p:nvSpPr>
        <p:spPr>
          <a:xfrm>
            <a:off x="916029" y="6018425"/>
            <a:ext cx="461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Give reasons as to why each location is suitable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28212-897C-4423-9617-CC9CA63CB143}"/>
              </a:ext>
            </a:extLst>
          </p:cNvPr>
          <p:cNvSpPr txBox="1"/>
          <p:nvPr/>
        </p:nvSpPr>
        <p:spPr>
          <a:xfrm>
            <a:off x="6104888" y="8578"/>
            <a:ext cx="58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Think about potential risk assessment hazards that might occur when filming. Where are you filming and what is the potential hazard? How are you going to address the hazard?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0D276-5F43-4667-9A23-3F3B98D0B98E}"/>
              </a:ext>
            </a:extLst>
          </p:cNvPr>
          <p:cNvSpPr txBox="1"/>
          <p:nvPr/>
        </p:nvSpPr>
        <p:spPr>
          <a:xfrm>
            <a:off x="6966016" y="6173413"/>
            <a:ext cx="4249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Now list all the specific equipment that you</a:t>
            </a:r>
          </a:p>
          <a:p>
            <a:r>
              <a:rPr lang="en-GB" dirty="0">
                <a:solidFill>
                  <a:srgbClr val="FF0000"/>
                </a:solidFill>
              </a:rPr>
              <a:t>will need to make this film.</a:t>
            </a:r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CEA512CF-257F-DD13-9A65-B5048C145C93}"/>
              </a:ext>
            </a:extLst>
          </p:cNvPr>
          <p:cNvSpPr/>
          <p:nvPr/>
        </p:nvSpPr>
        <p:spPr>
          <a:xfrm>
            <a:off x="496151" y="2822955"/>
            <a:ext cx="520886" cy="49452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F6A85C83-81E7-2231-7421-CF8020CF938C}"/>
              </a:ext>
            </a:extLst>
          </p:cNvPr>
          <p:cNvSpPr/>
          <p:nvPr/>
        </p:nvSpPr>
        <p:spPr>
          <a:xfrm>
            <a:off x="496151" y="3582288"/>
            <a:ext cx="520886" cy="49452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873A3896-8A35-9C39-8480-A0CC2C41232B}"/>
              </a:ext>
            </a:extLst>
          </p:cNvPr>
          <p:cNvSpPr/>
          <p:nvPr/>
        </p:nvSpPr>
        <p:spPr>
          <a:xfrm>
            <a:off x="477490" y="4410604"/>
            <a:ext cx="520886" cy="49452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A7ACEB7D-185D-E1EC-2F00-FB6139356FBA}"/>
              </a:ext>
            </a:extLst>
          </p:cNvPr>
          <p:cNvSpPr/>
          <p:nvPr/>
        </p:nvSpPr>
        <p:spPr>
          <a:xfrm>
            <a:off x="496151" y="5169937"/>
            <a:ext cx="520886" cy="49452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28" y="1107514"/>
            <a:ext cx="7370144" cy="4642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3ACF9-95AA-472D-880E-0E67AAD99689}"/>
              </a:ext>
            </a:extLst>
          </p:cNvPr>
          <p:cNvSpPr txBox="1"/>
          <p:nvPr/>
        </p:nvSpPr>
        <p:spPr>
          <a:xfrm>
            <a:off x="0" y="2142308"/>
            <a:ext cx="241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Legal considerations – will you need copyright clearance for a piece of music?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37760-6233-4EC5-BC63-01C0D8625409}"/>
              </a:ext>
            </a:extLst>
          </p:cNvPr>
          <p:cNvSpPr txBox="1"/>
          <p:nvPr/>
        </p:nvSpPr>
        <p:spPr>
          <a:xfrm>
            <a:off x="9588137" y="4114799"/>
            <a:ext cx="2508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Ethical considerations – What BBFC certificate would your film achieve?</a:t>
            </a:r>
          </a:p>
        </p:txBody>
      </p:sp>
    </p:spTree>
    <p:extLst>
      <p:ext uri="{BB962C8B-B14F-4D97-AF65-F5344CB8AC3E}">
        <p14:creationId xmlns:p14="http://schemas.microsoft.com/office/powerpoint/2010/main" val="28201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63" y="0"/>
            <a:ext cx="63892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37837-09A3-48BC-B37E-06C71A805812}"/>
              </a:ext>
            </a:extLst>
          </p:cNvPr>
          <p:cNvSpPr txBox="1"/>
          <p:nvPr/>
        </p:nvSpPr>
        <p:spPr>
          <a:xfrm>
            <a:off x="0" y="2037805"/>
            <a:ext cx="2901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What is the schedule for the production? Think about preproduction, production and post production.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Use real dates. Don’t just copy the example on the right!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3229C-9B27-4B83-9608-3CBB202DAB43}"/>
              </a:ext>
            </a:extLst>
          </p:cNvPr>
          <p:cNvSpPr txBox="1"/>
          <p:nvPr/>
        </p:nvSpPr>
        <p:spPr>
          <a:xfrm>
            <a:off x="9170127" y="4846319"/>
            <a:ext cx="302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Where will your finished film be shown? How best to reach your chosen target audience?</a:t>
            </a:r>
          </a:p>
        </p:txBody>
      </p:sp>
    </p:spTree>
    <p:extLst>
      <p:ext uri="{BB962C8B-B14F-4D97-AF65-F5344CB8AC3E}">
        <p14:creationId xmlns:p14="http://schemas.microsoft.com/office/powerpoint/2010/main" val="42018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418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A proposal is…</vt:lpstr>
      <vt:lpstr>PowerPoint Presentation</vt:lpstr>
      <vt:lpstr>5 subheadings</vt:lpstr>
      <vt:lpstr>Exam board example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Toogood</dc:creator>
  <cp:lastModifiedBy>Stephen Grantham</cp:lastModifiedBy>
  <cp:revision>17</cp:revision>
  <dcterms:created xsi:type="dcterms:W3CDTF">2017-10-02T11:34:55Z</dcterms:created>
  <dcterms:modified xsi:type="dcterms:W3CDTF">2022-11-17T14:42:43Z</dcterms:modified>
</cp:coreProperties>
</file>