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Correction p.73 ex 2a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Fred a </a:t>
            </a:r>
            <a:r>
              <a:rPr lang="en-GB" dirty="0" err="1" smtClean="0"/>
              <a:t>dit</a:t>
            </a:r>
            <a:r>
              <a:rPr lang="en-GB" dirty="0" smtClean="0"/>
              <a:t> que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58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33" y="158578"/>
            <a:ext cx="10396882" cy="1151965"/>
          </a:xfrm>
        </p:spPr>
        <p:txBody>
          <a:bodyPr/>
          <a:lstStyle/>
          <a:p>
            <a:r>
              <a:rPr lang="en-GB" dirty="0" err="1" smtClean="0"/>
              <a:t>Mettez</a:t>
            </a:r>
            <a:r>
              <a:rPr lang="en-GB" dirty="0" smtClean="0"/>
              <a:t> au </a:t>
            </a:r>
            <a:r>
              <a:rPr lang="en-GB" dirty="0" err="1" smtClean="0"/>
              <a:t>discours</a:t>
            </a:r>
            <a:r>
              <a:rPr lang="en-GB" dirty="0" smtClean="0"/>
              <a:t> indirect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10800000">
            <a:off x="932908" y="1157588"/>
            <a:ext cx="8879241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638" y="4703805"/>
            <a:ext cx="9028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Fred a </a:t>
            </a:r>
            <a:r>
              <a:rPr lang="en-GB" sz="4400" dirty="0" err="1" smtClean="0"/>
              <a:t>dit</a:t>
            </a:r>
            <a:r>
              <a:rPr lang="en-GB" sz="4400" dirty="0" smtClean="0"/>
              <a:t> que / </a:t>
            </a:r>
            <a:r>
              <a:rPr lang="en-GB" sz="4400" dirty="0" err="1" smtClean="0"/>
              <a:t>qu</a:t>
            </a:r>
            <a:r>
              <a:rPr lang="en-GB" sz="4400" smtClean="0"/>
              <a:t>’ </a:t>
            </a:r>
            <a:r>
              <a:rPr lang="en-GB" sz="4400" dirty="0" smtClean="0"/>
              <a:t>……..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0115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6243" y="2248930"/>
            <a:ext cx="10394707" cy="399062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 Black" panose="020B0A04020102020204" pitchFamily="34" charset="0"/>
              </a:rPr>
              <a:t>Fred a </a:t>
            </a:r>
            <a:r>
              <a:rPr lang="en-GB" dirty="0" err="1" smtClean="0">
                <a:latin typeface="Arial Black" panose="020B0A04020102020204" pitchFamily="34" charset="0"/>
              </a:rPr>
              <a:t>dit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latin typeface="Arial Black" panose="020B0A04020102020204" pitchFamily="34" charset="0"/>
              </a:rPr>
              <a:t>qu’Il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appelait</a:t>
            </a:r>
            <a:r>
              <a:rPr lang="en-GB" dirty="0" smtClean="0">
                <a:latin typeface="Arial Black" panose="020B0A04020102020204" pitchFamily="34" charset="0"/>
              </a:rPr>
              <a:t> de Corse, </a:t>
            </a:r>
            <a:r>
              <a:rPr lang="en-GB" dirty="0" err="1" smtClean="0">
                <a:latin typeface="Arial Black" panose="020B0A04020102020204" pitchFamily="34" charset="0"/>
              </a:rPr>
              <a:t>qu’il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passait</a:t>
            </a: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latin typeface="Arial Black" panose="020B0A04020102020204" pitchFamily="34" charset="0"/>
              </a:rPr>
              <a:t>une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latin typeface="Arial Black" panose="020B0A04020102020204" pitchFamily="34" charset="0"/>
              </a:rPr>
              <a:t>semaine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latin typeface="Arial Black" panose="020B0A04020102020204" pitchFamily="34" charset="0"/>
              </a:rPr>
              <a:t>géniale</a:t>
            </a:r>
            <a:r>
              <a:rPr lang="en-GB" dirty="0" smtClean="0">
                <a:latin typeface="Arial Black" panose="020B0A04020102020204" pitchFamily="34" charset="0"/>
              </a:rPr>
              <a:t> avec </a:t>
            </a:r>
            <a:r>
              <a:rPr lang="en-GB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ses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latin typeface="Arial Black" panose="020B0A04020102020204" pitchFamily="34" charset="0"/>
              </a:rPr>
              <a:t>copains</a:t>
            </a:r>
            <a:r>
              <a:rPr lang="en-GB" dirty="0" smtClean="0">
                <a:latin typeface="Arial Black" panose="020B0A04020102020204" pitchFamily="34" charset="0"/>
              </a:rPr>
              <a:t>, </a:t>
            </a:r>
            <a:r>
              <a:rPr lang="en-GB" dirty="0" err="1" smtClean="0">
                <a:latin typeface="Arial Black" panose="020B0A04020102020204" pitchFamily="34" charset="0"/>
              </a:rPr>
              <a:t>qu’il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avait</a:t>
            </a: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visité</a:t>
            </a: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latin typeface="Arial Black" panose="020B0A04020102020204" pitchFamily="34" charset="0"/>
              </a:rPr>
              <a:t>pleins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latin typeface="Arial Black" panose="020B0A04020102020204" pitchFamily="34" charset="0"/>
              </a:rPr>
              <a:t>d’endroits</a:t>
            </a:r>
            <a:r>
              <a:rPr lang="en-GB" dirty="0" smtClean="0">
                <a:latin typeface="Arial Black" panose="020B0A04020102020204" pitchFamily="34" charset="0"/>
              </a:rPr>
              <a:t> et </a:t>
            </a:r>
            <a:r>
              <a:rPr lang="en-GB" dirty="0" err="1" smtClean="0">
                <a:latin typeface="Arial Black" panose="020B0A04020102020204" pitchFamily="34" charset="0"/>
              </a:rPr>
              <a:t>qu’il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s’était</a:t>
            </a: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baigné</a:t>
            </a: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latin typeface="Arial Black" panose="020B0A04020102020204" pitchFamily="34" charset="0"/>
              </a:rPr>
              <a:t>tous</a:t>
            </a:r>
            <a:r>
              <a:rPr lang="en-GB" dirty="0" smtClean="0">
                <a:latin typeface="Arial Black" panose="020B0A04020102020204" pitchFamily="34" charset="0"/>
              </a:rPr>
              <a:t> les </a:t>
            </a:r>
            <a:r>
              <a:rPr lang="en-GB" dirty="0" err="1" smtClean="0">
                <a:latin typeface="Arial Black" panose="020B0A04020102020204" pitchFamily="34" charset="0"/>
              </a:rPr>
              <a:t>jours</a:t>
            </a:r>
            <a:r>
              <a:rPr lang="en-GB" dirty="0" smtClean="0">
                <a:latin typeface="Arial Black" panose="020B0A04020102020204" pitchFamily="34" charset="0"/>
              </a:rPr>
              <a:t>, </a:t>
            </a:r>
            <a:r>
              <a:rPr lang="en-GB" dirty="0" err="1" smtClean="0">
                <a:latin typeface="Arial Black" panose="020B0A04020102020204" pitchFamily="34" charset="0"/>
              </a:rPr>
              <a:t>qu’il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allait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lui</a:t>
            </a: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latin typeface="Arial Black" panose="020B0A04020102020204" pitchFamily="34" charset="0"/>
              </a:rPr>
              <a:t>apporter</a:t>
            </a:r>
            <a:r>
              <a:rPr lang="en-GB" dirty="0" smtClean="0">
                <a:latin typeface="Arial Black" panose="020B0A04020102020204" pitchFamily="34" charset="0"/>
              </a:rPr>
              <a:t> un </a:t>
            </a:r>
            <a:r>
              <a:rPr lang="en-GB" dirty="0" err="1" smtClean="0">
                <a:latin typeface="Arial Black" panose="020B0A04020102020204" pitchFamily="34" charset="0"/>
              </a:rPr>
              <a:t>cadeau</a:t>
            </a:r>
            <a:r>
              <a:rPr lang="en-GB" dirty="0" smtClean="0">
                <a:latin typeface="Arial Black" panose="020B0A04020102020204" pitchFamily="34" charset="0"/>
              </a:rPr>
              <a:t> et …</a:t>
            </a:r>
            <a:r>
              <a:rPr lang="en-GB" dirty="0" err="1" smtClean="0">
                <a:latin typeface="Arial Black" panose="020B0A04020102020204" pitchFamily="34" charset="0"/>
              </a:rPr>
              <a:t>qu’il</a:t>
            </a:r>
            <a:r>
              <a:rPr lang="en-GB" dirty="0" smtClean="0">
                <a:latin typeface="Arial Black" panose="020B0A040201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l’aimait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215978" y="510698"/>
            <a:ext cx="5913332" cy="22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3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44190" y="308571"/>
            <a:ext cx="5019436" cy="50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8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3541" t="55410" r="8874" b="14718"/>
          <a:stretch/>
        </p:blipFill>
        <p:spPr>
          <a:xfrm>
            <a:off x="174568" y="822959"/>
            <a:ext cx="11464509" cy="40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55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</TotalTime>
  <Words>61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Impact</vt:lpstr>
      <vt:lpstr>Main Event</vt:lpstr>
      <vt:lpstr>Correction p.73 ex 2a</vt:lpstr>
      <vt:lpstr>Mettez au discours indirect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 p.73 ex 2a</dc:title>
  <dc:creator>Françoise Marteel</dc:creator>
  <cp:lastModifiedBy>Françoise Marteel</cp:lastModifiedBy>
  <cp:revision>5</cp:revision>
  <dcterms:created xsi:type="dcterms:W3CDTF">2016-10-04T15:23:38Z</dcterms:created>
  <dcterms:modified xsi:type="dcterms:W3CDTF">2019-09-26T11:28:31Z</dcterms:modified>
</cp:coreProperties>
</file>