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70" r:id="rId5"/>
    <p:sldId id="271" r:id="rId6"/>
    <p:sldId id="272" r:id="rId7"/>
    <p:sldId id="273" r:id="rId8"/>
    <p:sldId id="274" r:id="rId9"/>
    <p:sldId id="266" r:id="rId10"/>
    <p:sldId id="267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8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2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31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7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80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60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56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0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44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B139-7022-4609-AE29-CF491C47CC90}" type="datetimeFigureOut">
              <a:rPr lang="en-GB" smtClean="0"/>
              <a:t>17/11/2022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99830-D7B0-49BE-A39E-79B10B271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fc.co.uk/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a.org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70" y="-123570"/>
            <a:ext cx="10515600" cy="1325563"/>
          </a:xfrm>
        </p:spPr>
        <p:txBody>
          <a:bodyPr/>
          <a:lstStyle/>
          <a:p>
            <a:r>
              <a:rPr lang="en-GB" b="1" dirty="0"/>
              <a:t>Proposal – part 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74" y="2129050"/>
            <a:ext cx="5798945" cy="3237162"/>
          </a:xfrm>
        </p:spPr>
      </p:pic>
    </p:spTree>
    <p:extLst>
      <p:ext uri="{BB962C8B-B14F-4D97-AF65-F5344CB8AC3E}">
        <p14:creationId xmlns:p14="http://schemas.microsoft.com/office/powerpoint/2010/main" val="199805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63" y="0"/>
            <a:ext cx="6389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91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430" y="-104434"/>
            <a:ext cx="10515600" cy="1325563"/>
          </a:xfrm>
        </p:spPr>
        <p:txBody>
          <a:bodyPr/>
          <a:lstStyle/>
          <a:p>
            <a:r>
              <a:rPr lang="en-GB" b="1" dirty="0"/>
              <a:t>Scheduling and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Professional Film and Television production is expensive. Thus, they are often organised around a tight schedule.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35924" y="3719384"/>
            <a:ext cx="11911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PROFESSIONAL FILM </a:t>
            </a:r>
            <a:r>
              <a:rPr lang="en-GB" dirty="0"/>
              <a:t>–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Pre production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 (6 months to a year) </a:t>
            </a:r>
            <a:r>
              <a:rPr lang="en-GB" b="1" dirty="0">
                <a:solidFill>
                  <a:srgbClr val="FF0000"/>
                </a:solidFill>
              </a:rPr>
              <a:t>Production</a:t>
            </a:r>
            <a:r>
              <a:rPr lang="en-GB" dirty="0">
                <a:solidFill>
                  <a:srgbClr val="FF0000"/>
                </a:solidFill>
              </a:rPr>
              <a:t> (1 to 3 months) 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Post Production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(6 months to a year)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4163" y="4970211"/>
            <a:ext cx="11214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MUSIC VIDEO </a:t>
            </a:r>
            <a:r>
              <a:rPr lang="en-GB" dirty="0"/>
              <a:t>– 	       </a:t>
            </a:r>
            <a:r>
              <a:rPr lang="en-GB" b="1" dirty="0">
                <a:solidFill>
                  <a:schemeClr val="accent5">
                    <a:lumMod val="50000"/>
                  </a:schemeClr>
                </a:solidFill>
              </a:rPr>
              <a:t>Pre production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(2 to 4 weeks</a:t>
            </a:r>
            <a:r>
              <a:rPr lang="en-GB" dirty="0"/>
              <a:t>)	 </a:t>
            </a:r>
            <a:r>
              <a:rPr lang="en-GB" b="1" dirty="0">
                <a:solidFill>
                  <a:srgbClr val="FF0000"/>
                </a:solidFill>
              </a:rPr>
              <a:t>Production</a:t>
            </a:r>
            <a:r>
              <a:rPr lang="en-GB" dirty="0">
                <a:solidFill>
                  <a:srgbClr val="FF0000"/>
                </a:solidFill>
              </a:rPr>
              <a:t> (1 to 2 days) 	</a:t>
            </a:r>
            <a:r>
              <a:rPr lang="en-GB" b="1" dirty="0">
                <a:solidFill>
                  <a:schemeClr val="bg1">
                    <a:lumMod val="50000"/>
                  </a:schemeClr>
                </a:solidFill>
              </a:rPr>
              <a:t>Post Production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(3 to 5 days)</a:t>
            </a:r>
          </a:p>
        </p:txBody>
      </p:sp>
    </p:spTree>
    <p:extLst>
      <p:ext uri="{BB962C8B-B14F-4D97-AF65-F5344CB8AC3E}">
        <p14:creationId xmlns:p14="http://schemas.microsoft.com/office/powerpoint/2010/main" val="11775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4300153"/>
            <a:ext cx="10515600" cy="202509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Feel free to use a similar structure to how this student has planned their production. But try and be a little more detailed and give more accurate dates.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793" b="36216"/>
          <a:stretch/>
        </p:blipFill>
        <p:spPr>
          <a:xfrm>
            <a:off x="2530660" y="420130"/>
            <a:ext cx="6389273" cy="34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5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427" y="-116788"/>
            <a:ext cx="10515600" cy="1325563"/>
          </a:xfrm>
        </p:spPr>
        <p:txBody>
          <a:bodyPr/>
          <a:lstStyle/>
          <a:p>
            <a:r>
              <a:rPr lang="en-GB" b="1" dirty="0"/>
              <a:t>And 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54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Think about where hypothetically your final film will end up. Would it be best screen in </a:t>
            </a:r>
            <a:r>
              <a:rPr lang="en-GB" b="1" dirty="0"/>
              <a:t>cinemas</a:t>
            </a:r>
            <a:r>
              <a:rPr lang="en-GB" dirty="0"/>
              <a:t> before a trailer? Or playing on an affiliated </a:t>
            </a:r>
            <a:r>
              <a:rPr lang="en-GB" b="1" dirty="0"/>
              <a:t>website</a:t>
            </a:r>
            <a:r>
              <a:rPr lang="en-GB" dirty="0"/>
              <a:t>? Or at an opportune time on a specific </a:t>
            </a:r>
            <a:r>
              <a:rPr lang="en-GB" b="1" dirty="0"/>
              <a:t>television</a:t>
            </a:r>
            <a:r>
              <a:rPr lang="en-GB" dirty="0"/>
              <a:t> channel.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4505"/>
          <a:stretch/>
        </p:blipFill>
        <p:spPr>
          <a:xfrm>
            <a:off x="2493590" y="2903837"/>
            <a:ext cx="6389273" cy="243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4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19" y="-141502"/>
            <a:ext cx="10515600" cy="1325563"/>
          </a:xfrm>
        </p:spPr>
        <p:txBody>
          <a:bodyPr/>
          <a:lstStyle/>
          <a:p>
            <a:r>
              <a:rPr lang="en-GB" b="1" dirty="0"/>
              <a:t>A proposal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89357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/>
              <a:t>A document that outlines all the aspects of your idea, including how it is going to be made and the content, as well as consideration of legal issues.  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66519" y="2162432"/>
            <a:ext cx="57706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00184" y="2582562"/>
            <a:ext cx="4394886" cy="4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644713" y="2582562"/>
            <a:ext cx="20924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966519" y="3054306"/>
            <a:ext cx="2092411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65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0" y="-104434"/>
            <a:ext cx="10515600" cy="1325563"/>
          </a:xfrm>
        </p:spPr>
        <p:txBody>
          <a:bodyPr/>
          <a:lstStyle/>
          <a:p>
            <a:r>
              <a:rPr lang="en-GB" b="1" dirty="0"/>
              <a:t>Location recce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07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/>
              <a:t>location recce </a:t>
            </a:r>
            <a:r>
              <a:rPr lang="en-GB" dirty="0"/>
              <a:t>is common practice in the professional film and television industry. A small section of the pre-production team will go out with the sole purpose of scouting locations to be used.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Often the Location Scout, will create a document that documents the suitability of the location for the needs of the production.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423" y="4210951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52" y="4210951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72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276" t="29550" r="24534" b="18919"/>
          <a:stretch/>
        </p:blipFill>
        <p:spPr>
          <a:xfrm>
            <a:off x="248392" y="1173892"/>
            <a:ext cx="5213296" cy="4040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27" y="1173892"/>
            <a:ext cx="5894822" cy="4658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54811" y="1940011"/>
            <a:ext cx="5708821" cy="3867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38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790" y="-104432"/>
            <a:ext cx="10515600" cy="1325563"/>
          </a:xfrm>
        </p:spPr>
        <p:txBody>
          <a:bodyPr/>
          <a:lstStyle/>
          <a:p>
            <a:r>
              <a:rPr lang="en-GB" b="1" dirty="0"/>
              <a:t>Risk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Like the Location recce a </a:t>
            </a:r>
            <a:r>
              <a:rPr lang="en-GB" b="1" dirty="0"/>
              <a:t>Risk Assessment </a:t>
            </a:r>
            <a:r>
              <a:rPr lang="en-GB" dirty="0"/>
              <a:t>is common practice in a professional film and television environment.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member of the production team would visit all the locations and try to predict any potential hazards that might arise for the cast, crew or members of the public.</a:t>
            </a:r>
          </a:p>
        </p:txBody>
      </p:sp>
    </p:spTree>
    <p:extLst>
      <p:ext uri="{BB962C8B-B14F-4D97-AF65-F5344CB8AC3E}">
        <p14:creationId xmlns:p14="http://schemas.microsoft.com/office/powerpoint/2010/main" val="363856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06" t="11892" r="31597" b="9369"/>
          <a:stretch/>
        </p:blipFill>
        <p:spPr>
          <a:xfrm>
            <a:off x="1433384" y="0"/>
            <a:ext cx="4621429" cy="6557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736" t="14594" r="29147" b="15135"/>
          <a:stretch/>
        </p:blipFill>
        <p:spPr>
          <a:xfrm>
            <a:off x="6190736" y="223339"/>
            <a:ext cx="5202194" cy="648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260" y="1062311"/>
            <a:ext cx="5494369" cy="4967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5033" y="963827"/>
            <a:ext cx="5708821" cy="3571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7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74" y="-153859"/>
            <a:ext cx="10515600" cy="1325563"/>
          </a:xfrm>
        </p:spPr>
        <p:txBody>
          <a:bodyPr/>
          <a:lstStyle/>
          <a:p>
            <a:r>
              <a:rPr lang="en-GB" b="1" dirty="0"/>
              <a:t>Legal and Ethical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71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Legal considerations </a:t>
            </a:r>
            <a:r>
              <a:rPr lang="en-GB" dirty="0"/>
              <a:t>for a student production usually consist of </a:t>
            </a:r>
            <a:r>
              <a:rPr lang="en-GB" u="sng" dirty="0"/>
              <a:t>obtaining permission to use something</a:t>
            </a:r>
            <a:r>
              <a:rPr lang="en-GB" dirty="0"/>
              <a:t>. For example a location, a person’s image or a professional piece of music.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536"/>
          <a:stretch/>
        </p:blipFill>
        <p:spPr>
          <a:xfrm>
            <a:off x="2410928" y="2627395"/>
            <a:ext cx="7370144" cy="23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09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528"/>
          <a:stretch/>
        </p:blipFill>
        <p:spPr>
          <a:xfrm>
            <a:off x="2336788" y="2607266"/>
            <a:ext cx="7370144" cy="220409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3318"/>
            <a:ext cx="10515600" cy="5511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The ethical considerations </a:t>
            </a:r>
            <a:r>
              <a:rPr lang="en-GB" dirty="0"/>
              <a:t>that you will be writing about are usually regarding the </a:t>
            </a:r>
            <a:r>
              <a:rPr lang="en-GB" u="sng" dirty="0"/>
              <a:t>suitability of the content</a:t>
            </a:r>
            <a:r>
              <a:rPr lang="en-GB" dirty="0"/>
              <a:t>. For example how a person / social group are represented or whether the images in your film are appropriate for your assigned target audience.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You may wish to refer to the British Board of Film Classification (BBFC) or Advertising Standards Agency (ASA) when writing up this section.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http://www.bbfc.co.uk/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https://www.asa.org.uk/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2146" y="-156434"/>
            <a:ext cx="10515600" cy="1325563"/>
          </a:xfrm>
        </p:spPr>
        <p:txBody>
          <a:bodyPr/>
          <a:lstStyle/>
          <a:p>
            <a:r>
              <a:rPr lang="en-GB" b="1" dirty="0"/>
              <a:t>Legal and Ethical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20138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434</Words>
  <Application>Microsoft Office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Proposal – part 2</vt:lpstr>
      <vt:lpstr>A proposal is…</vt:lpstr>
      <vt:lpstr>Location recce</vt:lpstr>
      <vt:lpstr>PowerPoint Presentation</vt:lpstr>
      <vt:lpstr>Risk Assessment</vt:lpstr>
      <vt:lpstr>PowerPoint Presentation</vt:lpstr>
      <vt:lpstr>PowerPoint Presentation</vt:lpstr>
      <vt:lpstr>Legal and Ethical considerations</vt:lpstr>
      <vt:lpstr>Legal and Ethical considerations</vt:lpstr>
      <vt:lpstr>PowerPoint Presentation</vt:lpstr>
      <vt:lpstr>Scheduling and planning</vt:lpstr>
      <vt:lpstr>PowerPoint Presentation</vt:lpstr>
      <vt:lpstr>And finally…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Toogood</dc:creator>
  <cp:lastModifiedBy>Stephen Grantham</cp:lastModifiedBy>
  <cp:revision>17</cp:revision>
  <dcterms:created xsi:type="dcterms:W3CDTF">2017-10-02T11:34:55Z</dcterms:created>
  <dcterms:modified xsi:type="dcterms:W3CDTF">2022-11-17T14:46:11Z</dcterms:modified>
</cp:coreProperties>
</file>