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10/4/2022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10/4/2022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735" y="802298"/>
            <a:ext cx="10942118" cy="2541431"/>
          </a:xfrm>
        </p:spPr>
        <p:txBody>
          <a:bodyPr/>
          <a:lstStyle/>
          <a:p>
            <a:r>
              <a:rPr lang="en-GB" dirty="0" err="1" smtClean="0"/>
              <a:t>Réponses</a:t>
            </a:r>
            <a:r>
              <a:rPr lang="en-GB" dirty="0" smtClean="0"/>
              <a:t> des devoirs</a:t>
            </a:r>
            <a:endParaRPr lang="en-GB" dirty="0"/>
          </a:p>
        </p:txBody>
      </p:sp>
      <p:sp>
        <p:nvSpPr>
          <p:cNvPr id="3" name="Subtitle 2"/>
          <p:cNvSpPr>
            <a:spLocks noGrp="1"/>
          </p:cNvSpPr>
          <p:nvPr>
            <p:ph type="subTitle" idx="1"/>
          </p:nvPr>
        </p:nvSpPr>
        <p:spPr>
          <a:xfrm>
            <a:off x="2417780" y="3531204"/>
            <a:ext cx="8637072" cy="502177"/>
          </a:xfrm>
        </p:spPr>
        <p:txBody>
          <a:bodyPr>
            <a:normAutofit lnSpcReduction="10000"/>
          </a:bodyPr>
          <a:lstStyle/>
          <a:p>
            <a:endParaRPr lang="en-GB" dirty="0"/>
          </a:p>
        </p:txBody>
      </p:sp>
    </p:spTree>
    <p:extLst>
      <p:ext uri="{BB962C8B-B14F-4D97-AF65-F5344CB8AC3E}">
        <p14:creationId xmlns:p14="http://schemas.microsoft.com/office/powerpoint/2010/main" val="1491209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tretch>
            <a:fillRect/>
          </a:stretch>
        </p:blipFill>
        <p:spPr>
          <a:xfrm>
            <a:off x="1908401" y="475990"/>
            <a:ext cx="8443435" cy="5102508"/>
          </a:xfrm>
          <a:prstGeom prst="rect">
            <a:avLst/>
          </a:prstGeom>
        </p:spPr>
      </p:pic>
    </p:spTree>
    <p:extLst>
      <p:ext uri="{BB962C8B-B14F-4D97-AF65-F5344CB8AC3E}">
        <p14:creationId xmlns:p14="http://schemas.microsoft.com/office/powerpoint/2010/main" val="3667419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2751" y="1314275"/>
            <a:ext cx="10711194" cy="4034339"/>
          </a:xfrm>
        </p:spPr>
        <p:txBody>
          <a:bodyPr>
            <a:normAutofit fontScale="85000" lnSpcReduction="20000"/>
          </a:bodyPr>
          <a:lstStyle/>
          <a:p>
            <a:pPr marL="0" indent="0">
              <a:lnSpc>
                <a:spcPct val="107000"/>
              </a:lnSpc>
              <a:spcAft>
                <a:spcPts val="0"/>
              </a:spcAft>
              <a:buNone/>
            </a:pPr>
            <a:r>
              <a:rPr lang="fr-FR" dirty="0">
                <a:latin typeface="Arial" panose="020B0604020202020204" pitchFamily="34" charset="0"/>
                <a:ea typeface="MS Mincho"/>
                <a:cs typeface="Times New Roman" panose="02020603050405020304" pitchFamily="18" charset="0"/>
              </a:rPr>
              <a:t>3.</a:t>
            </a:r>
            <a:endParaRPr lang="en-GB" dirty="0">
              <a:latin typeface="Calibri" panose="020F0502020204030204" pitchFamily="34" charset="0"/>
              <a:ea typeface="MS Mincho"/>
              <a:cs typeface="Times New Roman" panose="02020603050405020304" pitchFamily="18" charset="0"/>
            </a:endParaRPr>
          </a:p>
          <a:p>
            <a:pPr marL="0" indent="0">
              <a:lnSpc>
                <a:spcPct val="107000"/>
              </a:lnSpc>
              <a:spcAft>
                <a:spcPts val="0"/>
              </a:spcAft>
              <a:buNone/>
            </a:pPr>
            <a:r>
              <a:rPr lang="fr-FR" dirty="0">
                <a:latin typeface="Arial" panose="020B0604020202020204" pitchFamily="34" charset="0"/>
                <a:ea typeface="MS Mincho"/>
                <a:cs typeface="Times New Roman" panose="02020603050405020304" pitchFamily="18" charset="0"/>
              </a:rPr>
              <a:t> </a:t>
            </a:r>
            <a:endParaRPr lang="en-GB" dirty="0">
              <a:latin typeface="Calibri" panose="020F0502020204030204" pitchFamily="34" charset="0"/>
              <a:ea typeface="MS Mincho"/>
              <a:cs typeface="Times New Roman" panose="02020603050405020304" pitchFamily="18" charset="0"/>
            </a:endParaRPr>
          </a:p>
          <a:p>
            <a:pPr>
              <a:lnSpc>
                <a:spcPct val="107000"/>
              </a:lnSpc>
              <a:spcAft>
                <a:spcPts val="0"/>
              </a:spcAft>
            </a:pPr>
            <a:r>
              <a:rPr lang="fr-FR" dirty="0">
                <a:latin typeface="Arial" panose="020B0604020202020204" pitchFamily="34" charset="0"/>
                <a:ea typeface="MS Mincho"/>
                <a:cs typeface="Times New Roman" panose="02020603050405020304" pitchFamily="18" charset="0"/>
              </a:rPr>
              <a:t>A la télévision en France, les seuls programmes (seules émissions) dans lesquels (lesquelles) (où) o on risque de voir de nombreux visages noirs sont les émissions sportives. Les médias français sont confrontés à des problèmes similaires (semblables) à ceux auxquels on est (nous sommes) confrontés (on doit faire face) au Royaume-Uni. Il n'y a pas assez de programmes (d’émissions) qui représentent les minorités ethniques et les personnes handicapées. Même les femmes ont tendance à être sous-représentées sur les écrans. Que faire? (Que peut-on faire ?) Certains pensent que ce n'est que par une politique de quotas et de discrimination positive que la situation peut être corrigée (rectifiée). Il est important que les chaînes de télévision françaises aient (disposent d') un ensemble de politiques pour s'assurer que leurs programmes montrent la France telle quelle (telle qu’elle est). Il est inacceptable que, alors que pratiquement (quasiment) 20% des Français souffrent d'un handicap quelconque, visible ou non, il existe (il y a) une absence presque totale de personnes handicapées sur nos écrans. Combien de présentateurs d’actualité (d’informations) nord-africains (maghrébins) avez-vous vus? Combien de vedettes noires dans les séries dramatiques (fictions)? Le rapport qui vient d'être publié par les CSA ne fait que démontrer que la situation évolue trop lentement. Il faut qu’on fasse quelque chose!</a:t>
            </a:r>
            <a:endParaRPr lang="en-GB" dirty="0">
              <a:latin typeface="Calibri" panose="020F0502020204030204" pitchFamily="34" charset="0"/>
              <a:ea typeface="MS Mincho"/>
              <a:cs typeface="Times New Roman" panose="02020603050405020304" pitchFamily="18" charset="0"/>
            </a:endParaRPr>
          </a:p>
          <a:p>
            <a:endParaRPr lang="en-GB" dirty="0"/>
          </a:p>
        </p:txBody>
      </p:sp>
    </p:spTree>
    <p:extLst>
      <p:ext uri="{BB962C8B-B14F-4D97-AF65-F5344CB8AC3E}">
        <p14:creationId xmlns:p14="http://schemas.microsoft.com/office/powerpoint/2010/main" val="198570144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5</TotalTime>
  <Words>264</Words>
  <Application>Microsoft Office PowerPoint</Application>
  <PresentationFormat>Widescreen</PresentationFormat>
  <Paragraphs>4</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Gill Sans MT</vt:lpstr>
      <vt:lpstr>MS Mincho</vt:lpstr>
      <vt:lpstr>Times New Roman</vt:lpstr>
      <vt:lpstr>Gallery</vt:lpstr>
      <vt:lpstr>Réponses des devoirs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Réponses des devoirs</dc:title>
  <dc:creator>Françoise Marteel</dc:creator>
  <cp:lastModifiedBy>Françoise Marteel</cp:lastModifiedBy>
  <cp:revision>3</cp:revision>
  <dcterms:created xsi:type="dcterms:W3CDTF">2022-09-27T10:51:45Z</dcterms:created>
  <dcterms:modified xsi:type="dcterms:W3CDTF">2022-10-04T10:36:13Z</dcterms:modified>
</cp:coreProperties>
</file>