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7" r:id="rId2"/>
    <p:sldId id="278" r:id="rId3"/>
    <p:sldId id="282" r:id="rId4"/>
    <p:sldId id="280" r:id="rId5"/>
    <p:sldId id="281" r:id="rId6"/>
    <p:sldId id="285" r:id="rId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58" autoAdjust="0"/>
    <p:restoredTop sz="93445" autoAdjust="0"/>
  </p:normalViewPr>
  <p:slideViewPr>
    <p:cSldViewPr snapToGrid="0">
      <p:cViewPr varScale="1">
        <p:scale>
          <a:sx n="62" d="100"/>
          <a:sy n="62" d="100"/>
        </p:scale>
        <p:origin x="8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90B867-EEF4-4BD9-B94A-1EA7A121C407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2FA43-040E-4E4E-B2DD-7B3F5B4CE8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716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03C8A-D88A-4213-B19E-36BF3C2351DF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D5678-05E5-4CAD-99AD-68E3CAB03C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529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88261-0E34-4038-8317-4820AE18E0B1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15C22-A780-4549-9219-85A1E656FC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56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88261-0E34-4038-8317-4820AE18E0B1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15C22-A780-4549-9219-85A1E656FC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24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88261-0E34-4038-8317-4820AE18E0B1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15C22-A780-4549-9219-85A1E656FC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887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88261-0E34-4038-8317-4820AE18E0B1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15C22-A780-4549-9219-85A1E656FC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740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88261-0E34-4038-8317-4820AE18E0B1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15C22-A780-4549-9219-85A1E656FC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55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88261-0E34-4038-8317-4820AE18E0B1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15C22-A780-4549-9219-85A1E656FC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409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88261-0E34-4038-8317-4820AE18E0B1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15C22-A780-4549-9219-85A1E656FC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045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88261-0E34-4038-8317-4820AE18E0B1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15C22-A780-4549-9219-85A1E656FC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803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88261-0E34-4038-8317-4820AE18E0B1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15C22-A780-4549-9219-85A1E656FC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732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88261-0E34-4038-8317-4820AE18E0B1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15C22-A780-4549-9219-85A1E656FC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740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88261-0E34-4038-8317-4820AE18E0B1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15C22-A780-4549-9219-85A1E656FC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290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88261-0E34-4038-8317-4820AE18E0B1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15C22-A780-4549-9219-85A1E656FC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512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aTnEanIXBk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346" y="133113"/>
            <a:ext cx="10515600" cy="1325563"/>
          </a:xfrm>
        </p:spPr>
        <p:txBody>
          <a:bodyPr/>
          <a:lstStyle/>
          <a:p>
            <a:r>
              <a:rPr lang="en-GB" b="1" dirty="0"/>
              <a:t>4. Treatment example</a:t>
            </a:r>
            <a:br>
              <a:rPr lang="en-GB" b="1" dirty="0"/>
            </a:b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545" t="11484" r="30697" b="42256"/>
          <a:stretch/>
        </p:blipFill>
        <p:spPr>
          <a:xfrm>
            <a:off x="282622" y="1246270"/>
            <a:ext cx="5882185" cy="46265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2203" t="8346" r="30526" b="7458"/>
          <a:stretch/>
        </p:blipFill>
        <p:spPr>
          <a:xfrm>
            <a:off x="6196083" y="0"/>
            <a:ext cx="4849505" cy="684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280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832" y="0"/>
            <a:ext cx="10515600" cy="1325563"/>
          </a:xfrm>
        </p:spPr>
        <p:txBody>
          <a:bodyPr/>
          <a:lstStyle/>
          <a:p>
            <a:r>
              <a:rPr lang="en-GB" b="1" dirty="0"/>
              <a:t>What is a storyboard?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927"/>
          <a:stretch/>
        </p:blipFill>
        <p:spPr>
          <a:xfrm>
            <a:off x="610447" y="1536983"/>
            <a:ext cx="5519876" cy="34850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95492" y="4818187"/>
            <a:ext cx="2647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Click on image to play clip</a:t>
            </a:r>
          </a:p>
        </p:txBody>
      </p:sp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1600" y="1325563"/>
            <a:ext cx="4938743" cy="339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15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FDC0A1-427E-42BC-A400-8604946470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405" t="11367" r="32449" b="66984"/>
          <a:stretch/>
        </p:blipFill>
        <p:spPr>
          <a:xfrm>
            <a:off x="2251456" y="1678676"/>
            <a:ext cx="7154387" cy="29206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6CC5D6-7AAA-4334-AB05-7BF807A03F0C}"/>
              </a:ext>
            </a:extLst>
          </p:cNvPr>
          <p:cNvSpPr txBox="1"/>
          <p:nvPr/>
        </p:nvSpPr>
        <p:spPr>
          <a:xfrm>
            <a:off x="177421" y="2784143"/>
            <a:ext cx="949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Image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11A64F-3568-49DA-ACCE-47D33B92EF6D}"/>
              </a:ext>
            </a:extLst>
          </p:cNvPr>
          <p:cNvSpPr txBox="1"/>
          <p:nvPr/>
        </p:nvSpPr>
        <p:spPr>
          <a:xfrm>
            <a:off x="417677" y="5311255"/>
            <a:ext cx="1813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Shot number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D89FE8-FAFD-4742-9B0B-D271863DFF8F}"/>
              </a:ext>
            </a:extLst>
          </p:cNvPr>
          <p:cNvSpPr txBox="1"/>
          <p:nvPr/>
        </p:nvSpPr>
        <p:spPr>
          <a:xfrm>
            <a:off x="331277" y="1520587"/>
            <a:ext cx="1592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Editing info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99467A-E06A-4266-9114-B426DE60FD07}"/>
              </a:ext>
            </a:extLst>
          </p:cNvPr>
          <p:cNvSpPr txBox="1"/>
          <p:nvPr/>
        </p:nvSpPr>
        <p:spPr>
          <a:xfrm>
            <a:off x="9054471" y="5080422"/>
            <a:ext cx="2343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u="sng" dirty="0"/>
              <a:t>More</a:t>
            </a:r>
            <a:r>
              <a:rPr lang="en-GB" sz="2400" dirty="0"/>
              <a:t> Editing info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0A7BD4-C43C-4014-9E66-6A31E4422575}"/>
              </a:ext>
            </a:extLst>
          </p:cNvPr>
          <p:cNvSpPr txBox="1"/>
          <p:nvPr/>
        </p:nvSpPr>
        <p:spPr>
          <a:xfrm>
            <a:off x="5882350" y="5551753"/>
            <a:ext cx="2389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Audio</a:t>
            </a:r>
            <a:r>
              <a:rPr lang="en-GB" sz="2400" dirty="0"/>
              <a:t> description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B9ABA1-61F0-4CA3-A7C9-B8BB20F6DD5A}"/>
              </a:ext>
            </a:extLst>
          </p:cNvPr>
          <p:cNvSpPr txBox="1"/>
          <p:nvPr/>
        </p:nvSpPr>
        <p:spPr>
          <a:xfrm>
            <a:off x="9733855" y="3138986"/>
            <a:ext cx="2429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Visual</a:t>
            </a:r>
            <a:r>
              <a:rPr lang="en-GB" sz="2400" dirty="0"/>
              <a:t> description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046473D-777F-49F5-98BB-4FBB6ADADB6F}"/>
              </a:ext>
            </a:extLst>
          </p:cNvPr>
          <p:cNvCxnSpPr/>
          <p:nvPr/>
        </p:nvCxnSpPr>
        <p:spPr>
          <a:xfrm flipV="1">
            <a:off x="1324335" y="3930555"/>
            <a:ext cx="1159558" cy="16115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F2BC4F5-189F-4EB4-9803-E612CC3A4577}"/>
              </a:ext>
            </a:extLst>
          </p:cNvPr>
          <p:cNvCxnSpPr>
            <a:cxnSpLocks/>
          </p:cNvCxnSpPr>
          <p:nvPr/>
        </p:nvCxnSpPr>
        <p:spPr>
          <a:xfrm>
            <a:off x="1010505" y="3064955"/>
            <a:ext cx="2401435" cy="1808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0B62637-5080-4554-BA6F-8AC854D0B8FE}"/>
              </a:ext>
            </a:extLst>
          </p:cNvPr>
          <p:cNvCxnSpPr>
            <a:cxnSpLocks/>
          </p:cNvCxnSpPr>
          <p:nvPr/>
        </p:nvCxnSpPr>
        <p:spPr>
          <a:xfrm>
            <a:off x="1127360" y="1931645"/>
            <a:ext cx="1723205" cy="7353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B22A652-B65A-4B35-8BB4-04C6217938D0}"/>
              </a:ext>
            </a:extLst>
          </p:cNvPr>
          <p:cNvCxnSpPr>
            <a:cxnSpLocks/>
          </p:cNvCxnSpPr>
          <p:nvPr/>
        </p:nvCxnSpPr>
        <p:spPr>
          <a:xfrm flipV="1">
            <a:off x="6653036" y="4250110"/>
            <a:ext cx="0" cy="13869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B69E2E6-9F06-44AF-A4E0-519336D6D99F}"/>
              </a:ext>
            </a:extLst>
          </p:cNvPr>
          <p:cNvCxnSpPr>
            <a:cxnSpLocks/>
          </p:cNvCxnSpPr>
          <p:nvPr/>
        </p:nvCxnSpPr>
        <p:spPr>
          <a:xfrm flipH="1" flipV="1">
            <a:off x="8843749" y="4503761"/>
            <a:ext cx="1382293" cy="6312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40E2B46-E537-45EF-AF9A-99FCB62C1703}"/>
              </a:ext>
            </a:extLst>
          </p:cNvPr>
          <p:cNvCxnSpPr>
            <a:cxnSpLocks/>
          </p:cNvCxnSpPr>
          <p:nvPr/>
        </p:nvCxnSpPr>
        <p:spPr>
          <a:xfrm flipH="1">
            <a:off x="9054471" y="3406799"/>
            <a:ext cx="78076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52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A5E29-5FAF-479C-B610-6EF63F8FF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012" y="-64369"/>
            <a:ext cx="10515600" cy="1325563"/>
          </a:xfrm>
        </p:spPr>
        <p:txBody>
          <a:bodyPr/>
          <a:lstStyle/>
          <a:p>
            <a:r>
              <a:rPr lang="en-GB" b="1" dirty="0"/>
              <a:t>Justification document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125BB-63BA-4C3A-B844-BC0FAD3E4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673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Along side either </a:t>
            </a:r>
            <a:r>
              <a:rPr lang="en-GB" dirty="0"/>
              <a:t>the </a:t>
            </a:r>
            <a:r>
              <a:rPr lang="en-GB" i="1" dirty="0"/>
              <a:t>Storyboard</a:t>
            </a:r>
            <a:r>
              <a:rPr lang="en-GB" dirty="0"/>
              <a:t> you will need to write a </a:t>
            </a:r>
            <a:r>
              <a:rPr lang="en-GB" b="1" u="sng" dirty="0"/>
              <a:t>justification</a:t>
            </a:r>
            <a:r>
              <a:rPr lang="en-GB" dirty="0"/>
              <a:t> of your creative choices. This is the last stage of the assessment and is a little bit like an analytical </a:t>
            </a:r>
            <a:r>
              <a:rPr lang="en-GB" b="1" dirty="0"/>
              <a:t>evaluation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69742B-7E92-4C9A-A09F-427F49FF48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45" t="11484" r="30697" b="42256"/>
          <a:stretch/>
        </p:blipFill>
        <p:spPr>
          <a:xfrm>
            <a:off x="2901133" y="2534749"/>
            <a:ext cx="5882185" cy="462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39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A1F9F2-6CDC-4B9A-B635-BBEB780D1D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826" t="47450" r="32764" b="36943"/>
          <a:stretch/>
        </p:blipFill>
        <p:spPr>
          <a:xfrm>
            <a:off x="1969133" y="696032"/>
            <a:ext cx="8071547" cy="24293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6C7DFF-3BF9-4AAB-9C0D-88A1563110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896" t="30272" r="33401" b="60721"/>
          <a:stretch/>
        </p:blipFill>
        <p:spPr>
          <a:xfrm>
            <a:off x="2041445" y="4367278"/>
            <a:ext cx="8486404" cy="1555849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5596DC2-D21E-4E7A-816D-2F367CF664E6}"/>
              </a:ext>
            </a:extLst>
          </p:cNvPr>
          <p:cNvCxnSpPr/>
          <p:nvPr/>
        </p:nvCxnSpPr>
        <p:spPr>
          <a:xfrm>
            <a:off x="2238233" y="996287"/>
            <a:ext cx="0" cy="3425588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3D9751D-6B52-4F62-B1A3-74F4E921F4A9}"/>
              </a:ext>
            </a:extLst>
          </p:cNvPr>
          <p:cNvCxnSpPr/>
          <p:nvPr/>
        </p:nvCxnSpPr>
        <p:spPr>
          <a:xfrm>
            <a:off x="7615451" y="4722125"/>
            <a:ext cx="259307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BFC3281-820F-4860-88EC-B6EBFA376DB2}"/>
              </a:ext>
            </a:extLst>
          </p:cNvPr>
          <p:cNvCxnSpPr>
            <a:cxnSpLocks/>
          </p:cNvCxnSpPr>
          <p:nvPr/>
        </p:nvCxnSpPr>
        <p:spPr>
          <a:xfrm>
            <a:off x="2499816" y="4942763"/>
            <a:ext cx="548412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F81DC3-8EB2-4BCD-A13F-44B485A234FF}"/>
              </a:ext>
            </a:extLst>
          </p:cNvPr>
          <p:cNvCxnSpPr>
            <a:cxnSpLocks/>
          </p:cNvCxnSpPr>
          <p:nvPr/>
        </p:nvCxnSpPr>
        <p:spPr>
          <a:xfrm>
            <a:off x="5679743" y="5393139"/>
            <a:ext cx="32731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767B0F9-CE5F-4548-A53A-AF437F5EBACB}"/>
              </a:ext>
            </a:extLst>
          </p:cNvPr>
          <p:cNvCxnSpPr>
            <a:cxnSpLocks/>
          </p:cNvCxnSpPr>
          <p:nvPr/>
        </p:nvCxnSpPr>
        <p:spPr>
          <a:xfrm>
            <a:off x="5104740" y="5608989"/>
            <a:ext cx="32731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BFC8D21-E2F4-4478-B9FC-EBC2B421C514}"/>
              </a:ext>
            </a:extLst>
          </p:cNvPr>
          <p:cNvSpPr txBox="1"/>
          <p:nvPr/>
        </p:nvSpPr>
        <p:spPr>
          <a:xfrm>
            <a:off x="89918" y="1262971"/>
            <a:ext cx="254178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Each section of</a:t>
            </a:r>
          </a:p>
          <a:p>
            <a:r>
              <a:rPr lang="en-GB" sz="2400" dirty="0"/>
              <a:t>Storyboard or</a:t>
            </a:r>
          </a:p>
          <a:p>
            <a:r>
              <a:rPr lang="en-GB" sz="2400" dirty="0"/>
              <a:t>Screenplay needs</a:t>
            </a:r>
          </a:p>
          <a:p>
            <a:r>
              <a:rPr lang="en-GB" sz="2400" dirty="0"/>
              <a:t>to have an</a:t>
            </a:r>
          </a:p>
          <a:p>
            <a:r>
              <a:rPr lang="en-GB" sz="2400" dirty="0"/>
              <a:t>accompanying </a:t>
            </a:r>
          </a:p>
          <a:p>
            <a:r>
              <a:rPr lang="en-GB" sz="2400" dirty="0"/>
              <a:t>Justification about </a:t>
            </a:r>
          </a:p>
          <a:p>
            <a:r>
              <a:rPr lang="en-GB" sz="2400" dirty="0"/>
              <a:t>creative ideas</a:t>
            </a:r>
          </a:p>
          <a:p>
            <a:r>
              <a:rPr lang="en-GB" sz="2400" dirty="0"/>
              <a:t>and choices.</a:t>
            </a:r>
          </a:p>
        </p:txBody>
      </p:sp>
    </p:spTree>
    <p:extLst>
      <p:ext uri="{BB962C8B-B14F-4D97-AF65-F5344CB8AC3E}">
        <p14:creationId xmlns:p14="http://schemas.microsoft.com/office/powerpoint/2010/main" val="1654096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E04B9EC-77A0-4C92-A550-2666CEEFE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3482"/>
            <a:ext cx="10515600" cy="47526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/>
              <a:t>TASK</a:t>
            </a:r>
          </a:p>
          <a:p>
            <a:pPr marL="0" indent="0">
              <a:buNone/>
            </a:pPr>
            <a:endParaRPr lang="en-GB" sz="3200" dirty="0"/>
          </a:p>
          <a:p>
            <a:r>
              <a:rPr lang="en-GB" sz="3200" dirty="0"/>
              <a:t>Create </a:t>
            </a:r>
            <a:r>
              <a:rPr lang="en-GB" sz="3200" b="1" dirty="0"/>
              <a:t>TWO pages </a:t>
            </a:r>
            <a:r>
              <a:rPr lang="en-GB" sz="3200" dirty="0"/>
              <a:t>of</a:t>
            </a:r>
            <a:r>
              <a:rPr lang="en-GB" sz="3200" b="1" dirty="0"/>
              <a:t> Storyboard</a:t>
            </a:r>
            <a:r>
              <a:rPr lang="en-GB" sz="3200" dirty="0"/>
              <a:t> for the </a:t>
            </a:r>
            <a:r>
              <a:rPr lang="en-GB" sz="3200" b="1" dirty="0"/>
              <a:t>first TEN images </a:t>
            </a:r>
            <a:r>
              <a:rPr lang="en-GB" sz="3200" dirty="0"/>
              <a:t>of your chosen idea (Approx. the first 20-40 seconds).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>
                <a:solidFill>
                  <a:schemeClr val="accent5">
                    <a:lumMod val="75000"/>
                  </a:schemeClr>
                </a:solidFill>
              </a:rPr>
              <a:t>Then,</a:t>
            </a:r>
          </a:p>
          <a:p>
            <a:r>
              <a:rPr lang="en-GB" sz="3200" dirty="0">
                <a:solidFill>
                  <a:schemeClr val="accent5">
                    <a:lumMod val="75000"/>
                  </a:schemeClr>
                </a:solidFill>
              </a:rPr>
              <a:t>Write a </a:t>
            </a:r>
            <a:r>
              <a:rPr lang="en-GB" sz="3200" b="1" dirty="0">
                <a:solidFill>
                  <a:schemeClr val="accent5">
                    <a:lumMod val="75000"/>
                  </a:schemeClr>
                </a:solidFill>
              </a:rPr>
              <a:t>justification document </a:t>
            </a:r>
            <a:r>
              <a:rPr lang="en-GB" sz="3200" dirty="0">
                <a:solidFill>
                  <a:schemeClr val="accent5">
                    <a:lumMod val="75000"/>
                  </a:schemeClr>
                </a:solidFill>
              </a:rPr>
              <a:t>(in Word, TEN short sentences) that reflects the creative decisions you made when creating your Storyboard.</a:t>
            </a:r>
          </a:p>
        </p:txBody>
      </p:sp>
    </p:spTree>
    <p:extLst>
      <p:ext uri="{BB962C8B-B14F-4D97-AF65-F5344CB8AC3E}">
        <p14:creationId xmlns:p14="http://schemas.microsoft.com/office/powerpoint/2010/main" val="2291840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</TotalTime>
  <Words>132</Words>
  <Application>Microsoft Office PowerPoint</Application>
  <PresentationFormat>Widescreen</PresentationFormat>
  <Paragraphs>25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4. Treatment example </vt:lpstr>
      <vt:lpstr>What is a storyboard?</vt:lpstr>
      <vt:lpstr>PowerPoint Presentation</vt:lpstr>
      <vt:lpstr>Justification document</vt:lpstr>
      <vt:lpstr>PowerPoint Presentation</vt:lpstr>
      <vt:lpstr>PowerPoint Presentation</vt:lpstr>
    </vt:vector>
  </TitlesOfParts>
  <Company>Godalming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BTEC yr2 – intro lesson</dc:title>
  <dc:creator>Stephen Grantham</dc:creator>
  <cp:lastModifiedBy>Stephen Grantham</cp:lastModifiedBy>
  <cp:revision>51</cp:revision>
  <cp:lastPrinted>2018-11-02T13:24:29Z</cp:lastPrinted>
  <dcterms:created xsi:type="dcterms:W3CDTF">2017-09-06T11:16:04Z</dcterms:created>
  <dcterms:modified xsi:type="dcterms:W3CDTF">2022-12-02T09:44:44Z</dcterms:modified>
</cp:coreProperties>
</file>