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70" r:id="rId2"/>
    <p:sldId id="256" r:id="rId3"/>
    <p:sldId id="266" r:id="rId4"/>
    <p:sldId id="257" r:id="rId5"/>
    <p:sldId id="258" r:id="rId6"/>
    <p:sldId id="265" r:id="rId7"/>
    <p:sldId id="268" r:id="rId8"/>
    <p:sldId id="260" r:id="rId9"/>
    <p:sldId id="276" r:id="rId10"/>
    <p:sldId id="279" r:id="rId11"/>
    <p:sldId id="284" r:id="rId12"/>
    <p:sldId id="281" r:id="rId13"/>
    <p:sldId id="283" r:id="rId14"/>
    <p:sldId id="277" r:id="rId15"/>
    <p:sldId id="278" r:id="rId16"/>
    <p:sldId id="261" r:id="rId17"/>
    <p:sldId id="263" r:id="rId18"/>
    <p:sldId id="262" r:id="rId19"/>
    <p:sldId id="264" r:id="rId20"/>
    <p:sldId id="259" r:id="rId2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7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en.wikipedia.org/wiki/List_of_assets_owned_by_Comcast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en.wikipedia.org/wiki/List_of_assets_owned_by_Comcas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F407D-A31A-6D4B-9B09-9AEE757EFB58}" type="doc">
      <dgm:prSet loTypeId="urn:microsoft.com/office/officeart/2005/8/layout/chevron1" loCatId="" qsTypeId="urn:microsoft.com/office/officeart/2005/8/quickstyle/simple4" qsCatId="simple" csTypeId="urn:microsoft.com/office/officeart/2005/8/colors/accent2_2" csCatId="accent2" phldr="1"/>
      <dgm:spPr/>
    </dgm:pt>
    <dgm:pt modelId="{E12D3B42-67D1-C445-A1AF-B6307385C96C}">
      <dgm:prSet phldrT="[Text]"/>
      <dgm:spPr/>
      <dgm:t>
        <a:bodyPr/>
        <a:lstStyle/>
        <a:p>
          <a:r>
            <a:rPr lang="en-GB" dirty="0" smtClean="0"/>
            <a:t>PRODUCTION</a:t>
          </a:r>
          <a:endParaRPr lang="en-GB" dirty="0"/>
        </a:p>
      </dgm:t>
    </dgm:pt>
    <dgm:pt modelId="{4E714A8D-EA20-C84C-A0AC-F00AF89A1921}" type="parTrans" cxnId="{784045EB-52C0-0E4E-B219-991F7E51E389}">
      <dgm:prSet/>
      <dgm:spPr/>
      <dgm:t>
        <a:bodyPr/>
        <a:lstStyle/>
        <a:p>
          <a:endParaRPr lang="en-GB"/>
        </a:p>
      </dgm:t>
    </dgm:pt>
    <dgm:pt modelId="{16A31C49-9AB3-1A48-B001-A2CBD1AC01E2}" type="sibTrans" cxnId="{784045EB-52C0-0E4E-B219-991F7E51E389}">
      <dgm:prSet/>
      <dgm:spPr/>
      <dgm:t>
        <a:bodyPr/>
        <a:lstStyle/>
        <a:p>
          <a:endParaRPr lang="en-GB"/>
        </a:p>
      </dgm:t>
    </dgm:pt>
    <dgm:pt modelId="{75F8CD25-421C-D949-BE80-C18E9E5E3EC8}">
      <dgm:prSet phldrT="[Text]"/>
      <dgm:spPr/>
      <dgm:t>
        <a:bodyPr/>
        <a:lstStyle/>
        <a:p>
          <a:r>
            <a:rPr lang="en-GB" dirty="0" smtClean="0"/>
            <a:t>DISTRIBUTION</a:t>
          </a:r>
          <a:endParaRPr lang="en-GB" dirty="0"/>
        </a:p>
      </dgm:t>
    </dgm:pt>
    <dgm:pt modelId="{09DD7A41-6337-D74F-96B6-94A839DE6DE8}" type="parTrans" cxnId="{72FA0CB5-B628-1549-8501-DB3A21E735D8}">
      <dgm:prSet/>
      <dgm:spPr/>
      <dgm:t>
        <a:bodyPr/>
        <a:lstStyle/>
        <a:p>
          <a:endParaRPr lang="en-GB"/>
        </a:p>
      </dgm:t>
    </dgm:pt>
    <dgm:pt modelId="{F260B232-60A1-204C-97FD-D592D38C94AD}" type="sibTrans" cxnId="{72FA0CB5-B628-1549-8501-DB3A21E735D8}">
      <dgm:prSet/>
      <dgm:spPr/>
      <dgm:t>
        <a:bodyPr/>
        <a:lstStyle/>
        <a:p>
          <a:endParaRPr lang="en-GB"/>
        </a:p>
      </dgm:t>
    </dgm:pt>
    <dgm:pt modelId="{E84423DD-EB15-0042-B3F9-DDF9075D1A8A}">
      <dgm:prSet phldrT="[Text]"/>
      <dgm:spPr/>
      <dgm:t>
        <a:bodyPr/>
        <a:lstStyle/>
        <a:p>
          <a:r>
            <a:rPr lang="en-GB" dirty="0" smtClean="0"/>
            <a:t>EXHIBITION</a:t>
          </a:r>
          <a:endParaRPr lang="en-GB" dirty="0"/>
        </a:p>
      </dgm:t>
    </dgm:pt>
    <dgm:pt modelId="{0A1D0542-8E46-6947-9228-CB0A7B8EC831}" type="parTrans" cxnId="{119243D5-9D47-1B41-BDD3-BC9B9A288FC7}">
      <dgm:prSet/>
      <dgm:spPr/>
      <dgm:t>
        <a:bodyPr/>
        <a:lstStyle/>
        <a:p>
          <a:endParaRPr lang="en-GB"/>
        </a:p>
      </dgm:t>
    </dgm:pt>
    <dgm:pt modelId="{0438C9F3-D903-FB4D-8389-80B43958E425}" type="sibTrans" cxnId="{119243D5-9D47-1B41-BDD3-BC9B9A288FC7}">
      <dgm:prSet/>
      <dgm:spPr/>
      <dgm:t>
        <a:bodyPr/>
        <a:lstStyle/>
        <a:p>
          <a:endParaRPr lang="en-GB"/>
        </a:p>
      </dgm:t>
    </dgm:pt>
    <dgm:pt modelId="{B1BA2432-BD2B-F746-814A-1556236A09B3}" type="pres">
      <dgm:prSet presAssocID="{0A1F407D-A31A-6D4B-9B09-9AEE757EFB58}" presName="Name0" presStyleCnt="0">
        <dgm:presLayoutVars>
          <dgm:dir/>
          <dgm:animLvl val="lvl"/>
          <dgm:resizeHandles val="exact"/>
        </dgm:presLayoutVars>
      </dgm:prSet>
      <dgm:spPr/>
    </dgm:pt>
    <dgm:pt modelId="{8201A405-785A-4F4D-853A-2C7327EB5251}" type="pres">
      <dgm:prSet presAssocID="{E12D3B42-67D1-C445-A1AF-B6307385C96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86B0089-196A-7F4F-98D3-161A1461FE1E}" type="pres">
      <dgm:prSet presAssocID="{16A31C49-9AB3-1A48-B001-A2CBD1AC01E2}" presName="parTxOnlySpace" presStyleCnt="0"/>
      <dgm:spPr/>
    </dgm:pt>
    <dgm:pt modelId="{B8306D78-DD49-D848-B5B3-67A8AA799212}" type="pres">
      <dgm:prSet presAssocID="{75F8CD25-421C-D949-BE80-C18E9E5E3EC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32C099-DC69-A948-8EE0-2600BAF2FCA0}" type="pres">
      <dgm:prSet presAssocID="{F260B232-60A1-204C-97FD-D592D38C94AD}" presName="parTxOnlySpace" presStyleCnt="0"/>
      <dgm:spPr/>
    </dgm:pt>
    <dgm:pt modelId="{97B6F9D4-D1E2-5146-87C6-8F18BD3B07E2}" type="pres">
      <dgm:prSet presAssocID="{E84423DD-EB15-0042-B3F9-DDF9075D1A8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0B72D4-1436-9842-B7F7-DD900E8D6AD9}" type="presOf" srcId="{75F8CD25-421C-D949-BE80-C18E9E5E3EC8}" destId="{B8306D78-DD49-D848-B5B3-67A8AA799212}" srcOrd="0" destOrd="0" presId="urn:microsoft.com/office/officeart/2005/8/layout/chevron1"/>
    <dgm:cxn modelId="{27DE7E40-FFB5-7C42-A425-6333473478BC}" type="presOf" srcId="{E84423DD-EB15-0042-B3F9-DDF9075D1A8A}" destId="{97B6F9D4-D1E2-5146-87C6-8F18BD3B07E2}" srcOrd="0" destOrd="0" presId="urn:microsoft.com/office/officeart/2005/8/layout/chevron1"/>
    <dgm:cxn modelId="{784045EB-52C0-0E4E-B219-991F7E51E389}" srcId="{0A1F407D-A31A-6D4B-9B09-9AEE757EFB58}" destId="{E12D3B42-67D1-C445-A1AF-B6307385C96C}" srcOrd="0" destOrd="0" parTransId="{4E714A8D-EA20-C84C-A0AC-F00AF89A1921}" sibTransId="{16A31C49-9AB3-1A48-B001-A2CBD1AC01E2}"/>
    <dgm:cxn modelId="{72FA0CB5-B628-1549-8501-DB3A21E735D8}" srcId="{0A1F407D-A31A-6D4B-9B09-9AEE757EFB58}" destId="{75F8CD25-421C-D949-BE80-C18E9E5E3EC8}" srcOrd="1" destOrd="0" parTransId="{09DD7A41-6337-D74F-96B6-94A839DE6DE8}" sibTransId="{F260B232-60A1-204C-97FD-D592D38C94AD}"/>
    <dgm:cxn modelId="{63D39F86-2762-3F45-AFAA-2CCDC5007D17}" type="presOf" srcId="{E12D3B42-67D1-C445-A1AF-B6307385C96C}" destId="{8201A405-785A-4F4D-853A-2C7327EB5251}" srcOrd="0" destOrd="0" presId="urn:microsoft.com/office/officeart/2005/8/layout/chevron1"/>
    <dgm:cxn modelId="{EFEDB41B-85C8-F44C-9EA1-CE80D8830DC5}" type="presOf" srcId="{0A1F407D-A31A-6D4B-9B09-9AEE757EFB58}" destId="{B1BA2432-BD2B-F746-814A-1556236A09B3}" srcOrd="0" destOrd="0" presId="urn:microsoft.com/office/officeart/2005/8/layout/chevron1"/>
    <dgm:cxn modelId="{119243D5-9D47-1B41-BDD3-BC9B9A288FC7}" srcId="{0A1F407D-A31A-6D4B-9B09-9AEE757EFB58}" destId="{E84423DD-EB15-0042-B3F9-DDF9075D1A8A}" srcOrd="2" destOrd="0" parTransId="{0A1D0542-8E46-6947-9228-CB0A7B8EC831}" sibTransId="{0438C9F3-D903-FB4D-8389-80B43958E425}"/>
    <dgm:cxn modelId="{BEC21772-D030-2E40-B98F-C7B12D89DE00}" type="presParOf" srcId="{B1BA2432-BD2B-F746-814A-1556236A09B3}" destId="{8201A405-785A-4F4D-853A-2C7327EB5251}" srcOrd="0" destOrd="0" presId="urn:microsoft.com/office/officeart/2005/8/layout/chevron1"/>
    <dgm:cxn modelId="{3A84D0E4-EC79-FE4B-8D36-9186821FB4C1}" type="presParOf" srcId="{B1BA2432-BD2B-F746-814A-1556236A09B3}" destId="{386B0089-196A-7F4F-98D3-161A1461FE1E}" srcOrd="1" destOrd="0" presId="urn:microsoft.com/office/officeart/2005/8/layout/chevron1"/>
    <dgm:cxn modelId="{346DE052-58DC-A04E-9CAB-AD23B578DEF0}" type="presParOf" srcId="{B1BA2432-BD2B-F746-814A-1556236A09B3}" destId="{B8306D78-DD49-D848-B5B3-67A8AA799212}" srcOrd="2" destOrd="0" presId="urn:microsoft.com/office/officeart/2005/8/layout/chevron1"/>
    <dgm:cxn modelId="{AD9C2EC5-BE45-9044-B40F-5CEE4880DE08}" type="presParOf" srcId="{B1BA2432-BD2B-F746-814A-1556236A09B3}" destId="{E432C099-DC69-A948-8EE0-2600BAF2FCA0}" srcOrd="3" destOrd="0" presId="urn:microsoft.com/office/officeart/2005/8/layout/chevron1"/>
    <dgm:cxn modelId="{1A3B4C3C-7E96-5D47-9089-ED903121BFE0}" type="presParOf" srcId="{B1BA2432-BD2B-F746-814A-1556236A09B3}" destId="{97B6F9D4-D1E2-5146-87C6-8F18BD3B07E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CC824-8A67-5644-8BAE-984A057C124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15C8034-92A1-FE49-B646-4713844D426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accent2"/>
              </a:solidFill>
              <a:hlinkClick xmlns:r="http://schemas.openxmlformats.org/officeDocument/2006/relationships" r:id="rId1"/>
            </a:rPr>
            <a:t>Comcast</a:t>
          </a:r>
          <a:endParaRPr lang="en-GB" dirty="0">
            <a:solidFill>
              <a:schemeClr val="accent2"/>
            </a:solidFill>
          </a:endParaRPr>
        </a:p>
      </dgm:t>
    </dgm:pt>
    <dgm:pt modelId="{31301BD9-EF60-BA42-A541-D5E78961EA07}" type="parTrans" cxnId="{90E5D5AE-4B76-914A-94E4-483B4696698A}">
      <dgm:prSet/>
      <dgm:spPr/>
      <dgm:t>
        <a:bodyPr/>
        <a:lstStyle/>
        <a:p>
          <a:endParaRPr lang="en-GB"/>
        </a:p>
      </dgm:t>
    </dgm:pt>
    <dgm:pt modelId="{09E72D7C-C74E-594C-B98E-31FAD75FD122}" type="sibTrans" cxnId="{90E5D5AE-4B76-914A-94E4-483B4696698A}">
      <dgm:prSet/>
      <dgm:spPr/>
      <dgm:t>
        <a:bodyPr/>
        <a:lstStyle/>
        <a:p>
          <a:endParaRPr lang="en-GB"/>
        </a:p>
      </dgm:t>
    </dgm:pt>
    <dgm:pt modelId="{4D36ABA5-53B2-2245-8D95-3CA5022EB13E}">
      <dgm:prSet phldrT="[Text]"/>
      <dgm:spPr/>
      <dgm:t>
        <a:bodyPr/>
        <a:lstStyle/>
        <a:p>
          <a:r>
            <a:rPr lang="en-GB" dirty="0" smtClean="0"/>
            <a:t>Universal Studios</a:t>
          </a:r>
          <a:endParaRPr lang="en-GB" dirty="0"/>
        </a:p>
      </dgm:t>
    </dgm:pt>
    <dgm:pt modelId="{66E88AFE-FB97-7440-B45D-EB05C9168855}" type="parTrans" cxnId="{5B232D0B-E70C-C44C-A076-E12E460532DF}">
      <dgm:prSet/>
      <dgm:spPr/>
      <dgm:t>
        <a:bodyPr/>
        <a:lstStyle/>
        <a:p>
          <a:endParaRPr lang="en-GB"/>
        </a:p>
      </dgm:t>
    </dgm:pt>
    <dgm:pt modelId="{11172F5F-E234-F24C-9158-F037B6CB6E8F}" type="sibTrans" cxnId="{5B232D0B-E70C-C44C-A076-E12E460532DF}">
      <dgm:prSet/>
      <dgm:spPr/>
      <dgm:t>
        <a:bodyPr/>
        <a:lstStyle/>
        <a:p>
          <a:endParaRPr lang="en-GB"/>
        </a:p>
      </dgm:t>
    </dgm:pt>
    <dgm:pt modelId="{6E36655B-79CF-634D-826E-A8EB0C863D1E}">
      <dgm:prSet/>
      <dgm:spPr/>
      <dgm:t>
        <a:bodyPr/>
        <a:lstStyle/>
        <a:p>
          <a:r>
            <a:rPr lang="en-GB" dirty="0" smtClean="0"/>
            <a:t>Universal Pictures</a:t>
          </a:r>
        </a:p>
      </dgm:t>
    </dgm:pt>
    <dgm:pt modelId="{32DC3562-1B58-F84C-AD37-63201F69808C}" type="parTrans" cxnId="{9D5F1A0D-5E7B-2949-BA81-3D430AE1EF90}">
      <dgm:prSet/>
      <dgm:spPr/>
      <dgm:t>
        <a:bodyPr/>
        <a:lstStyle/>
        <a:p>
          <a:endParaRPr lang="en-GB"/>
        </a:p>
      </dgm:t>
    </dgm:pt>
    <dgm:pt modelId="{56C2BB56-EBDA-614B-935E-9B27E4511EB7}" type="sibTrans" cxnId="{9D5F1A0D-5E7B-2949-BA81-3D430AE1EF90}">
      <dgm:prSet/>
      <dgm:spPr/>
      <dgm:t>
        <a:bodyPr/>
        <a:lstStyle/>
        <a:p>
          <a:endParaRPr lang="en-GB"/>
        </a:p>
      </dgm:t>
    </dgm:pt>
    <dgm:pt modelId="{4DBDC5B5-081D-2F4E-9F41-CBB032EF49CA}">
      <dgm:prSet/>
      <dgm:spPr/>
      <dgm:t>
        <a:bodyPr/>
        <a:lstStyle/>
        <a:p>
          <a:r>
            <a:rPr lang="en-GB" dirty="0" smtClean="0"/>
            <a:t>Comcast Interactive Media</a:t>
          </a:r>
          <a:endParaRPr lang="en-GB" dirty="0"/>
        </a:p>
      </dgm:t>
    </dgm:pt>
    <dgm:pt modelId="{20EA577B-9772-574D-A55E-8F34BCECF933}" type="parTrans" cxnId="{C25C5084-C2C5-1446-A781-A6E7D61A4F2A}">
      <dgm:prSet/>
      <dgm:spPr/>
      <dgm:t>
        <a:bodyPr/>
        <a:lstStyle/>
        <a:p>
          <a:endParaRPr lang="en-GB"/>
        </a:p>
      </dgm:t>
    </dgm:pt>
    <dgm:pt modelId="{8A4AF756-1119-7B48-B8F1-91E57BFBA3B4}" type="sibTrans" cxnId="{C25C5084-C2C5-1446-A781-A6E7D61A4F2A}">
      <dgm:prSet/>
      <dgm:spPr/>
      <dgm:t>
        <a:bodyPr/>
        <a:lstStyle/>
        <a:p>
          <a:endParaRPr lang="en-GB"/>
        </a:p>
      </dgm:t>
    </dgm:pt>
    <dgm:pt modelId="{08707648-6577-E44F-8585-341BB5ED5522}">
      <dgm:prSet/>
      <dgm:spPr/>
      <dgm:t>
        <a:bodyPr/>
        <a:lstStyle/>
        <a:p>
          <a:r>
            <a:rPr lang="en-GB" dirty="0" smtClean="0"/>
            <a:t>Comcast Television Network</a:t>
          </a:r>
          <a:endParaRPr lang="en-GB" dirty="0"/>
        </a:p>
      </dgm:t>
    </dgm:pt>
    <dgm:pt modelId="{1423EB98-78FD-1E45-8157-B15DC46FD17B}" type="parTrans" cxnId="{E83E9BD2-04D1-E747-B850-C48CBEE503EA}">
      <dgm:prSet/>
      <dgm:spPr/>
      <dgm:t>
        <a:bodyPr/>
        <a:lstStyle/>
        <a:p>
          <a:endParaRPr lang="en-GB"/>
        </a:p>
      </dgm:t>
    </dgm:pt>
    <dgm:pt modelId="{E0CF8A7F-1059-B645-A0ED-52D425F48954}" type="sibTrans" cxnId="{E83E9BD2-04D1-E747-B850-C48CBEE503EA}">
      <dgm:prSet/>
      <dgm:spPr/>
      <dgm:t>
        <a:bodyPr/>
        <a:lstStyle/>
        <a:p>
          <a:endParaRPr lang="en-GB"/>
        </a:p>
      </dgm:t>
    </dgm:pt>
    <dgm:pt modelId="{09E0041C-3628-A44A-A0E6-A03CCEBE7C9D}">
      <dgm:prSet/>
      <dgm:spPr/>
      <dgm:t>
        <a:bodyPr/>
        <a:lstStyle/>
        <a:p>
          <a:r>
            <a:rPr lang="en-GB" dirty="0" smtClean="0"/>
            <a:t>Comcast Spectator</a:t>
          </a:r>
          <a:endParaRPr lang="en-GB" dirty="0"/>
        </a:p>
      </dgm:t>
    </dgm:pt>
    <dgm:pt modelId="{EFE90AC6-0686-3740-B19A-F556ACD48CE3}" type="parTrans" cxnId="{2DEECD36-65B2-0141-9166-D10EC01185A7}">
      <dgm:prSet/>
      <dgm:spPr/>
      <dgm:t>
        <a:bodyPr/>
        <a:lstStyle/>
        <a:p>
          <a:endParaRPr lang="en-GB"/>
        </a:p>
      </dgm:t>
    </dgm:pt>
    <dgm:pt modelId="{AD84613D-6876-154D-818E-1350730611A4}" type="sibTrans" cxnId="{2DEECD36-65B2-0141-9166-D10EC01185A7}">
      <dgm:prSet/>
      <dgm:spPr/>
      <dgm:t>
        <a:bodyPr/>
        <a:lstStyle/>
        <a:p>
          <a:endParaRPr lang="en-GB"/>
        </a:p>
      </dgm:t>
    </dgm:pt>
    <dgm:pt modelId="{F256736B-9288-104D-89DA-CAD9564B8D69}" type="asst">
      <dgm:prSet/>
      <dgm:spPr/>
      <dgm:t>
        <a:bodyPr/>
        <a:lstStyle/>
        <a:p>
          <a:r>
            <a:rPr lang="en-GB" dirty="0" smtClean="0"/>
            <a:t>NBC Universal Television</a:t>
          </a:r>
          <a:endParaRPr lang="en-GB" dirty="0"/>
        </a:p>
      </dgm:t>
    </dgm:pt>
    <dgm:pt modelId="{EF62AA9E-8E94-AC45-BF59-FB26B79E818A}" type="parTrans" cxnId="{DF03FF69-23F5-894E-8AE6-CEB10BF0FCAD}">
      <dgm:prSet/>
      <dgm:spPr/>
      <dgm:t>
        <a:bodyPr/>
        <a:lstStyle/>
        <a:p>
          <a:endParaRPr lang="en-GB"/>
        </a:p>
      </dgm:t>
    </dgm:pt>
    <dgm:pt modelId="{9AE582C6-C871-2945-9136-1A93F3E0624A}" type="sibTrans" cxnId="{DF03FF69-23F5-894E-8AE6-CEB10BF0FCAD}">
      <dgm:prSet/>
      <dgm:spPr/>
      <dgm:t>
        <a:bodyPr/>
        <a:lstStyle/>
        <a:p>
          <a:endParaRPr lang="en-GB"/>
        </a:p>
      </dgm:t>
    </dgm:pt>
    <dgm:pt modelId="{E914A71E-86BA-9F4C-BBF4-3E2E0AF9A54F}" type="asst">
      <dgm:prSet/>
      <dgm:spPr/>
      <dgm:t>
        <a:bodyPr/>
        <a:lstStyle/>
        <a:p>
          <a:r>
            <a:rPr lang="en-GB" dirty="0" smtClean="0"/>
            <a:t>NBC Universal News Group</a:t>
          </a:r>
        </a:p>
      </dgm:t>
    </dgm:pt>
    <dgm:pt modelId="{F5AE1B80-C09A-D640-BF01-5C299ED72EA1}" type="parTrans" cxnId="{12CF8E24-5833-9042-B9C2-9EC49BF3A3A8}">
      <dgm:prSet/>
      <dgm:spPr/>
      <dgm:t>
        <a:bodyPr/>
        <a:lstStyle/>
        <a:p>
          <a:endParaRPr lang="en-GB"/>
        </a:p>
      </dgm:t>
    </dgm:pt>
    <dgm:pt modelId="{CF2CA0F0-C5D0-9543-9684-88CED6EE214E}" type="sibTrans" cxnId="{12CF8E24-5833-9042-B9C2-9EC49BF3A3A8}">
      <dgm:prSet/>
      <dgm:spPr/>
      <dgm:t>
        <a:bodyPr/>
        <a:lstStyle/>
        <a:p>
          <a:endParaRPr lang="en-GB"/>
        </a:p>
      </dgm:t>
    </dgm:pt>
    <dgm:pt modelId="{2DA38A82-2E7A-BA43-9B10-1B75C2E373DF}" type="asst">
      <dgm:prSet/>
      <dgm:spPr/>
      <dgm:t>
        <a:bodyPr/>
        <a:lstStyle/>
        <a:p>
          <a:r>
            <a:rPr lang="en-GB" dirty="0" err="1" smtClean="0"/>
            <a:t>SyFy</a:t>
          </a:r>
          <a:endParaRPr lang="en-GB" dirty="0"/>
        </a:p>
      </dgm:t>
    </dgm:pt>
    <dgm:pt modelId="{279C9FEA-DCA7-1646-BAAC-A5C7AD650EE4}" type="parTrans" cxnId="{789E5D20-26A6-C749-9EAF-B32FDBC5C9B1}">
      <dgm:prSet/>
      <dgm:spPr/>
      <dgm:t>
        <a:bodyPr/>
        <a:lstStyle/>
        <a:p>
          <a:endParaRPr lang="en-GB"/>
        </a:p>
      </dgm:t>
    </dgm:pt>
    <dgm:pt modelId="{3E936F10-2D95-EE4B-A974-0CCB1F1DFA44}" type="sibTrans" cxnId="{789E5D20-26A6-C749-9EAF-B32FDBC5C9B1}">
      <dgm:prSet/>
      <dgm:spPr/>
      <dgm:t>
        <a:bodyPr/>
        <a:lstStyle/>
        <a:p>
          <a:endParaRPr lang="en-GB"/>
        </a:p>
      </dgm:t>
    </dgm:pt>
    <dgm:pt modelId="{B7A8C078-CD89-7B4E-AA8E-4E13DF9F1120}" type="asst">
      <dgm:prSet phldrT="[Text]"/>
      <dgm:spPr/>
      <dgm:t>
        <a:bodyPr/>
        <a:lstStyle/>
        <a:p>
          <a:r>
            <a:rPr lang="en-GB" dirty="0" smtClean="0"/>
            <a:t>NBC Universal</a:t>
          </a:r>
          <a:endParaRPr lang="en-GB" dirty="0"/>
        </a:p>
      </dgm:t>
    </dgm:pt>
    <dgm:pt modelId="{88FBF395-82E6-0643-8147-2F33F2497361}" type="sibTrans" cxnId="{65D0ABE9-EF26-994F-8AD9-EA5B868DEFFB}">
      <dgm:prSet/>
      <dgm:spPr/>
      <dgm:t>
        <a:bodyPr/>
        <a:lstStyle/>
        <a:p>
          <a:endParaRPr lang="en-GB"/>
        </a:p>
      </dgm:t>
    </dgm:pt>
    <dgm:pt modelId="{6BDC3CF7-C3B5-9247-ADED-E4D5DA181B87}" type="parTrans" cxnId="{65D0ABE9-EF26-994F-8AD9-EA5B868DEFFB}">
      <dgm:prSet/>
      <dgm:spPr/>
      <dgm:t>
        <a:bodyPr/>
        <a:lstStyle/>
        <a:p>
          <a:endParaRPr lang="en-GB"/>
        </a:p>
      </dgm:t>
    </dgm:pt>
    <dgm:pt modelId="{1ED5B472-E14E-774B-990D-66781DB4781B}" type="asst">
      <dgm:prSet/>
      <dgm:spPr/>
      <dgm:t>
        <a:bodyPr/>
        <a:lstStyle/>
        <a:p>
          <a:r>
            <a:rPr lang="en-GB" dirty="0" smtClean="0"/>
            <a:t>Universal Parks &amp; Resorts</a:t>
          </a:r>
          <a:endParaRPr lang="en-GB" dirty="0"/>
        </a:p>
      </dgm:t>
    </dgm:pt>
    <dgm:pt modelId="{D270E017-48A1-4E4A-AE42-620E48D358BE}" type="parTrans" cxnId="{A5BF7C51-C17C-7C49-9B75-F321F35441BC}">
      <dgm:prSet/>
      <dgm:spPr/>
      <dgm:t>
        <a:bodyPr/>
        <a:lstStyle/>
        <a:p>
          <a:endParaRPr lang="en-GB"/>
        </a:p>
      </dgm:t>
    </dgm:pt>
    <dgm:pt modelId="{BF8AC7A2-C20C-A347-B7AA-3D99A8634490}" type="sibTrans" cxnId="{A5BF7C51-C17C-7C49-9B75-F321F35441BC}">
      <dgm:prSet/>
      <dgm:spPr/>
      <dgm:t>
        <a:bodyPr/>
        <a:lstStyle/>
        <a:p>
          <a:endParaRPr lang="en-GB"/>
        </a:p>
      </dgm:t>
    </dgm:pt>
    <dgm:pt modelId="{14B0C403-1D62-3E4A-9851-73630C08D611}" type="asst">
      <dgm:prSet/>
      <dgm:spPr/>
      <dgm:t>
        <a:bodyPr/>
        <a:lstStyle/>
        <a:p>
          <a:r>
            <a:rPr lang="en-GB" dirty="0" smtClean="0"/>
            <a:t>Universal Filmed Entertainment Group</a:t>
          </a:r>
          <a:endParaRPr lang="en-GB" dirty="0"/>
        </a:p>
      </dgm:t>
    </dgm:pt>
    <dgm:pt modelId="{45CDCA98-16D4-ED47-A1A8-B70C8534DDB6}" type="parTrans" cxnId="{966B513F-0294-BC43-86FD-B77F9F2E8983}">
      <dgm:prSet/>
      <dgm:spPr/>
      <dgm:t>
        <a:bodyPr/>
        <a:lstStyle/>
        <a:p>
          <a:endParaRPr lang="en-GB"/>
        </a:p>
      </dgm:t>
    </dgm:pt>
    <dgm:pt modelId="{75F93542-32E0-CE4B-BDFE-47BB4B0232A8}" type="sibTrans" cxnId="{966B513F-0294-BC43-86FD-B77F9F2E8983}">
      <dgm:prSet/>
      <dgm:spPr/>
      <dgm:t>
        <a:bodyPr/>
        <a:lstStyle/>
        <a:p>
          <a:endParaRPr lang="en-GB"/>
        </a:p>
      </dgm:t>
    </dgm:pt>
    <dgm:pt modelId="{B3827C0C-69FE-B049-B887-72B5C120752D}">
      <dgm:prSet/>
      <dgm:spPr/>
      <dgm:t>
        <a:bodyPr/>
        <a:lstStyle/>
        <a:p>
          <a:r>
            <a:rPr lang="en-GB" dirty="0" err="1" smtClean="0"/>
            <a:t>Dreamworks</a:t>
          </a:r>
          <a:endParaRPr lang="en-GB" dirty="0"/>
        </a:p>
      </dgm:t>
    </dgm:pt>
    <dgm:pt modelId="{5FBAA142-D831-3B4F-8B51-CE06DEDD0A31}" type="parTrans" cxnId="{ADF3A3B7-E077-7E41-909E-4F8509EFF278}">
      <dgm:prSet/>
      <dgm:spPr/>
      <dgm:t>
        <a:bodyPr/>
        <a:lstStyle/>
        <a:p>
          <a:endParaRPr lang="en-GB"/>
        </a:p>
      </dgm:t>
    </dgm:pt>
    <dgm:pt modelId="{A2FC1781-8070-694F-BEF9-B4CFE4EA726F}" type="sibTrans" cxnId="{ADF3A3B7-E077-7E41-909E-4F8509EFF278}">
      <dgm:prSet/>
      <dgm:spPr/>
      <dgm:t>
        <a:bodyPr/>
        <a:lstStyle/>
        <a:p>
          <a:endParaRPr lang="en-GB"/>
        </a:p>
      </dgm:t>
    </dgm:pt>
    <dgm:pt modelId="{19FAA6B5-C237-9D4E-A961-7A72CB8655A9}">
      <dgm:prSet/>
      <dgm:spPr/>
      <dgm:t>
        <a:bodyPr/>
        <a:lstStyle/>
        <a:p>
          <a:r>
            <a:rPr lang="en-GB" dirty="0" smtClean="0"/>
            <a:t>Working Title</a:t>
          </a:r>
          <a:endParaRPr lang="en-GB" dirty="0"/>
        </a:p>
      </dgm:t>
    </dgm:pt>
    <dgm:pt modelId="{5137B7D7-500B-6141-9180-1FF957E9B21A}" type="parTrans" cxnId="{84EA1E3F-7C84-FC4F-A58E-B55521BA762D}">
      <dgm:prSet/>
      <dgm:spPr/>
      <dgm:t>
        <a:bodyPr/>
        <a:lstStyle/>
        <a:p>
          <a:endParaRPr lang="en-GB"/>
        </a:p>
      </dgm:t>
    </dgm:pt>
    <dgm:pt modelId="{AD7CA494-E60C-E747-AC0E-369C3AC955D3}" type="sibTrans" cxnId="{84EA1E3F-7C84-FC4F-A58E-B55521BA762D}">
      <dgm:prSet/>
      <dgm:spPr/>
      <dgm:t>
        <a:bodyPr/>
        <a:lstStyle/>
        <a:p>
          <a:endParaRPr lang="en-GB"/>
        </a:p>
      </dgm:t>
    </dgm:pt>
    <dgm:pt modelId="{117B02F8-50AC-3B44-8509-DEFBB76448EB}">
      <dgm:prSet/>
      <dgm:spPr/>
      <dgm:t>
        <a:bodyPr/>
        <a:lstStyle/>
        <a:p>
          <a:r>
            <a:rPr lang="en-GB" dirty="0" smtClean="0"/>
            <a:t>Focus Films</a:t>
          </a:r>
          <a:endParaRPr lang="en-GB" dirty="0"/>
        </a:p>
      </dgm:t>
    </dgm:pt>
    <dgm:pt modelId="{85647E3A-CBB9-3E41-AC8C-A0FD94975BEB}" type="parTrans" cxnId="{EDB00F24-7830-B641-AE78-1E17E710D7C0}">
      <dgm:prSet/>
      <dgm:spPr/>
      <dgm:t>
        <a:bodyPr/>
        <a:lstStyle/>
        <a:p>
          <a:endParaRPr lang="en-GB"/>
        </a:p>
      </dgm:t>
    </dgm:pt>
    <dgm:pt modelId="{8398A8E9-C31F-FB4F-9D8B-32C76D898DE5}" type="sibTrans" cxnId="{EDB00F24-7830-B641-AE78-1E17E710D7C0}">
      <dgm:prSet/>
      <dgm:spPr/>
      <dgm:t>
        <a:bodyPr/>
        <a:lstStyle/>
        <a:p>
          <a:endParaRPr lang="en-GB"/>
        </a:p>
      </dgm:t>
    </dgm:pt>
    <dgm:pt modelId="{DF13F4CA-C8EB-7148-8BF9-FD5449420588}">
      <dgm:prSet/>
      <dgm:spPr/>
      <dgm:t>
        <a:bodyPr/>
        <a:lstStyle/>
        <a:p>
          <a:r>
            <a:rPr lang="en-GB" dirty="0" smtClean="0"/>
            <a:t>NBC Universal Television </a:t>
          </a:r>
          <a:r>
            <a:rPr lang="en-GB" dirty="0" err="1" smtClean="0"/>
            <a:t>Distibution</a:t>
          </a:r>
          <a:endParaRPr lang="en-GB" dirty="0"/>
        </a:p>
      </dgm:t>
    </dgm:pt>
    <dgm:pt modelId="{94F57F7A-A496-6646-8ED0-57366195946F}" type="parTrans" cxnId="{C0F9B36A-2D6E-6843-A971-D61D6F94FB9E}">
      <dgm:prSet/>
      <dgm:spPr/>
      <dgm:t>
        <a:bodyPr/>
        <a:lstStyle/>
        <a:p>
          <a:endParaRPr lang="en-GB"/>
        </a:p>
      </dgm:t>
    </dgm:pt>
    <dgm:pt modelId="{EEAA506A-8B0E-D248-A1D2-FEB636988F82}" type="sibTrans" cxnId="{C0F9B36A-2D6E-6843-A971-D61D6F94FB9E}">
      <dgm:prSet/>
      <dgm:spPr/>
      <dgm:t>
        <a:bodyPr/>
        <a:lstStyle/>
        <a:p>
          <a:endParaRPr lang="en-GB"/>
        </a:p>
      </dgm:t>
    </dgm:pt>
    <dgm:pt modelId="{FDD13600-FE32-084B-8E3D-7FCE3E771B66}" type="pres">
      <dgm:prSet presAssocID="{B1ECC824-8A67-5644-8BAE-984A057C12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A535A708-D4BA-EB49-BBFE-35E5B58F4554}" type="pres">
      <dgm:prSet presAssocID="{515C8034-92A1-FE49-B646-4713844D426C}" presName="hierRoot1" presStyleCnt="0">
        <dgm:presLayoutVars>
          <dgm:hierBranch val="init"/>
        </dgm:presLayoutVars>
      </dgm:prSet>
      <dgm:spPr/>
    </dgm:pt>
    <dgm:pt modelId="{B554ABDC-136D-AB40-99BA-FE3CAE46718B}" type="pres">
      <dgm:prSet presAssocID="{515C8034-92A1-FE49-B646-4713844D426C}" presName="rootComposite1" presStyleCnt="0"/>
      <dgm:spPr/>
    </dgm:pt>
    <dgm:pt modelId="{7C1F8839-3C32-9140-AB67-15CFACA79A42}" type="pres">
      <dgm:prSet presAssocID="{515C8034-92A1-FE49-B646-4713844D426C}" presName="rootText1" presStyleLbl="node0" presStyleIdx="0" presStyleCnt="1" custLinFactY="-18105" custLinFactNeighborX="-12991" custLinFactNeighborY="-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D0521E6-F755-9A41-BD12-6F63EDE72DA9}" type="pres">
      <dgm:prSet presAssocID="{515C8034-92A1-FE49-B646-4713844D426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306EC345-FE98-2E43-A923-A93505629ECB}" type="pres">
      <dgm:prSet presAssocID="{515C8034-92A1-FE49-B646-4713844D426C}" presName="hierChild2" presStyleCnt="0"/>
      <dgm:spPr/>
    </dgm:pt>
    <dgm:pt modelId="{BB5B4583-EF18-C54C-B4E2-583526980A5A}" type="pres">
      <dgm:prSet presAssocID="{20EA577B-9772-574D-A55E-8F34BCECF933}" presName="Name37" presStyleLbl="parChTrans1D2" presStyleIdx="0" presStyleCnt="4"/>
      <dgm:spPr/>
      <dgm:t>
        <a:bodyPr/>
        <a:lstStyle/>
        <a:p>
          <a:endParaRPr lang="en-GB"/>
        </a:p>
      </dgm:t>
    </dgm:pt>
    <dgm:pt modelId="{2124F5DA-B197-674E-9594-384FE7BB8C1C}" type="pres">
      <dgm:prSet presAssocID="{4DBDC5B5-081D-2F4E-9F41-CBB032EF49CA}" presName="hierRoot2" presStyleCnt="0">
        <dgm:presLayoutVars>
          <dgm:hierBranch val="init"/>
        </dgm:presLayoutVars>
      </dgm:prSet>
      <dgm:spPr/>
    </dgm:pt>
    <dgm:pt modelId="{C44329D3-6599-FB4C-AD5F-2BE3EA250378}" type="pres">
      <dgm:prSet presAssocID="{4DBDC5B5-081D-2F4E-9F41-CBB032EF49CA}" presName="rootComposite" presStyleCnt="0"/>
      <dgm:spPr/>
    </dgm:pt>
    <dgm:pt modelId="{26DB7D9D-CC30-9A47-85E8-6E3DA5B79163}" type="pres">
      <dgm:prSet presAssocID="{4DBDC5B5-081D-2F4E-9F41-CBB032EF49CA}" presName="rootText" presStyleLbl="node2" presStyleIdx="0" presStyleCnt="3" custLinFactX="100000" custLinFactY="-500000" custLinFactNeighborX="134990" custLinFactNeighborY="-52276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28B2999-E061-BC44-8BA3-6065C3AF8975}" type="pres">
      <dgm:prSet presAssocID="{4DBDC5B5-081D-2F4E-9F41-CBB032EF49CA}" presName="rootConnector" presStyleLbl="node2" presStyleIdx="0" presStyleCnt="3"/>
      <dgm:spPr/>
      <dgm:t>
        <a:bodyPr/>
        <a:lstStyle/>
        <a:p>
          <a:endParaRPr lang="en-GB"/>
        </a:p>
      </dgm:t>
    </dgm:pt>
    <dgm:pt modelId="{72BEA09A-C240-1847-A27A-50E6C4633E54}" type="pres">
      <dgm:prSet presAssocID="{4DBDC5B5-081D-2F4E-9F41-CBB032EF49CA}" presName="hierChild4" presStyleCnt="0"/>
      <dgm:spPr/>
    </dgm:pt>
    <dgm:pt modelId="{BB303A7F-7A75-054A-9017-D1CBC6946670}" type="pres">
      <dgm:prSet presAssocID="{4DBDC5B5-081D-2F4E-9F41-CBB032EF49CA}" presName="hierChild5" presStyleCnt="0"/>
      <dgm:spPr/>
    </dgm:pt>
    <dgm:pt modelId="{9392BD2C-B53B-A347-AF8C-650185154315}" type="pres">
      <dgm:prSet presAssocID="{1423EB98-78FD-1E45-8157-B15DC46FD17B}" presName="Name37" presStyleLbl="parChTrans1D2" presStyleIdx="1" presStyleCnt="4"/>
      <dgm:spPr/>
      <dgm:t>
        <a:bodyPr/>
        <a:lstStyle/>
        <a:p>
          <a:endParaRPr lang="en-GB"/>
        </a:p>
      </dgm:t>
    </dgm:pt>
    <dgm:pt modelId="{630D003E-7F1C-7D49-A6D5-93879E1DA573}" type="pres">
      <dgm:prSet presAssocID="{08707648-6577-E44F-8585-341BB5ED5522}" presName="hierRoot2" presStyleCnt="0">
        <dgm:presLayoutVars>
          <dgm:hierBranch val="init"/>
        </dgm:presLayoutVars>
      </dgm:prSet>
      <dgm:spPr/>
    </dgm:pt>
    <dgm:pt modelId="{AD46B372-533F-8B4A-8C15-579DFA4BC6BA}" type="pres">
      <dgm:prSet presAssocID="{08707648-6577-E44F-8585-341BB5ED5522}" presName="rootComposite" presStyleCnt="0"/>
      <dgm:spPr/>
    </dgm:pt>
    <dgm:pt modelId="{C6F47210-1618-B146-B098-5E94E9B2A294}" type="pres">
      <dgm:prSet presAssocID="{08707648-6577-E44F-8585-341BB5ED5522}" presName="rootText" presStyleLbl="node2" presStyleIdx="1" presStyleCnt="3" custLinFactX="100000" custLinFactY="-500000" custLinFactNeighborX="139110" custLinFactNeighborY="-52122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8B6530-EA9D-EB4D-B129-0D6629578A3A}" type="pres">
      <dgm:prSet presAssocID="{08707648-6577-E44F-8585-341BB5ED5522}" presName="rootConnector" presStyleLbl="node2" presStyleIdx="1" presStyleCnt="3"/>
      <dgm:spPr/>
      <dgm:t>
        <a:bodyPr/>
        <a:lstStyle/>
        <a:p>
          <a:endParaRPr lang="en-GB"/>
        </a:p>
      </dgm:t>
    </dgm:pt>
    <dgm:pt modelId="{DD7E9C5B-5846-5C4B-AE1F-DA347BC62DBC}" type="pres">
      <dgm:prSet presAssocID="{08707648-6577-E44F-8585-341BB5ED5522}" presName="hierChild4" presStyleCnt="0"/>
      <dgm:spPr/>
    </dgm:pt>
    <dgm:pt modelId="{669D121E-184B-644E-976E-AF3F7328C289}" type="pres">
      <dgm:prSet presAssocID="{08707648-6577-E44F-8585-341BB5ED5522}" presName="hierChild5" presStyleCnt="0"/>
      <dgm:spPr/>
    </dgm:pt>
    <dgm:pt modelId="{530A66ED-4AF0-864E-81E7-00057BD8F144}" type="pres">
      <dgm:prSet presAssocID="{EFE90AC6-0686-3740-B19A-F556ACD48CE3}" presName="Name37" presStyleLbl="parChTrans1D2" presStyleIdx="2" presStyleCnt="4"/>
      <dgm:spPr/>
      <dgm:t>
        <a:bodyPr/>
        <a:lstStyle/>
        <a:p>
          <a:endParaRPr lang="en-GB"/>
        </a:p>
      </dgm:t>
    </dgm:pt>
    <dgm:pt modelId="{691A304A-E501-BF4B-A7A5-B9016D78D4BD}" type="pres">
      <dgm:prSet presAssocID="{09E0041C-3628-A44A-A0E6-A03CCEBE7C9D}" presName="hierRoot2" presStyleCnt="0">
        <dgm:presLayoutVars>
          <dgm:hierBranch val="init"/>
        </dgm:presLayoutVars>
      </dgm:prSet>
      <dgm:spPr/>
    </dgm:pt>
    <dgm:pt modelId="{60404897-2A69-F34C-891E-FD70D1280F80}" type="pres">
      <dgm:prSet presAssocID="{09E0041C-3628-A44A-A0E6-A03CCEBE7C9D}" presName="rootComposite" presStyleCnt="0"/>
      <dgm:spPr/>
    </dgm:pt>
    <dgm:pt modelId="{77CB8D75-86C1-4543-A24B-ED61AB8328A9}" type="pres">
      <dgm:prSet presAssocID="{09E0041C-3628-A44A-A0E6-A03CCEBE7C9D}" presName="rootText" presStyleLbl="node2" presStyleIdx="2" presStyleCnt="3" custLinFactX="100000" custLinFactY="-500000" custLinFactNeighborX="135020" custLinFactNeighborY="-5159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3FF748B-86BB-2A43-9EDF-761B0E0E775B}" type="pres">
      <dgm:prSet presAssocID="{09E0041C-3628-A44A-A0E6-A03CCEBE7C9D}" presName="rootConnector" presStyleLbl="node2" presStyleIdx="2" presStyleCnt="3"/>
      <dgm:spPr/>
      <dgm:t>
        <a:bodyPr/>
        <a:lstStyle/>
        <a:p>
          <a:endParaRPr lang="en-GB"/>
        </a:p>
      </dgm:t>
    </dgm:pt>
    <dgm:pt modelId="{F2AE2288-D3F3-714B-BDC2-CB8AFB2C6139}" type="pres">
      <dgm:prSet presAssocID="{09E0041C-3628-A44A-A0E6-A03CCEBE7C9D}" presName="hierChild4" presStyleCnt="0"/>
      <dgm:spPr/>
    </dgm:pt>
    <dgm:pt modelId="{6FA181D3-DB1F-264C-B290-A85E4A87CEC2}" type="pres">
      <dgm:prSet presAssocID="{09E0041C-3628-A44A-A0E6-A03CCEBE7C9D}" presName="hierChild5" presStyleCnt="0"/>
      <dgm:spPr/>
    </dgm:pt>
    <dgm:pt modelId="{30CFBCCD-081D-784A-92CC-68517E3A66D1}" type="pres">
      <dgm:prSet presAssocID="{515C8034-92A1-FE49-B646-4713844D426C}" presName="hierChild3" presStyleCnt="0"/>
      <dgm:spPr/>
    </dgm:pt>
    <dgm:pt modelId="{53D35045-450E-564E-BF17-08079C35204C}" type="pres">
      <dgm:prSet presAssocID="{6BDC3CF7-C3B5-9247-ADED-E4D5DA181B87}" presName="Name111" presStyleLbl="parChTrans1D2" presStyleIdx="3" presStyleCnt="4"/>
      <dgm:spPr/>
      <dgm:t>
        <a:bodyPr/>
        <a:lstStyle/>
        <a:p>
          <a:endParaRPr lang="en-GB"/>
        </a:p>
      </dgm:t>
    </dgm:pt>
    <dgm:pt modelId="{CB4FBA11-1812-A241-A5C9-51F6E98563B1}" type="pres">
      <dgm:prSet presAssocID="{B7A8C078-CD89-7B4E-AA8E-4E13DF9F1120}" presName="hierRoot3" presStyleCnt="0">
        <dgm:presLayoutVars>
          <dgm:hierBranch val="init"/>
        </dgm:presLayoutVars>
      </dgm:prSet>
      <dgm:spPr/>
    </dgm:pt>
    <dgm:pt modelId="{0539E76D-4156-B94A-B0CE-9CCF9D92F59A}" type="pres">
      <dgm:prSet presAssocID="{B7A8C078-CD89-7B4E-AA8E-4E13DF9F1120}" presName="rootComposite3" presStyleCnt="0"/>
      <dgm:spPr/>
    </dgm:pt>
    <dgm:pt modelId="{A3274A4F-2E9C-4B41-BA51-97FF6387862F}" type="pres">
      <dgm:prSet presAssocID="{B7A8C078-CD89-7B4E-AA8E-4E13DF9F1120}" presName="rootText3" presStyleLbl="asst1" presStyleIdx="0" presStyleCnt="6" custLinFactX="-78412" custLinFactNeighborX="-100000" custLinFactNeighborY="-4027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A0C96E3-A63A-B442-8DDC-635CCE86BE07}" type="pres">
      <dgm:prSet presAssocID="{B7A8C078-CD89-7B4E-AA8E-4E13DF9F1120}" presName="rootConnector3" presStyleLbl="asst1" presStyleIdx="0" presStyleCnt="6"/>
      <dgm:spPr/>
      <dgm:t>
        <a:bodyPr/>
        <a:lstStyle/>
        <a:p>
          <a:endParaRPr lang="en-GB"/>
        </a:p>
      </dgm:t>
    </dgm:pt>
    <dgm:pt modelId="{720ED2C9-BF1E-A145-AA9B-767F9981907F}" type="pres">
      <dgm:prSet presAssocID="{B7A8C078-CD89-7B4E-AA8E-4E13DF9F1120}" presName="hierChild6" presStyleCnt="0"/>
      <dgm:spPr/>
    </dgm:pt>
    <dgm:pt modelId="{93666801-0CFC-F349-AB9B-DCE31631F9EC}" type="pres">
      <dgm:prSet presAssocID="{66E88AFE-FB97-7440-B45D-EB05C9168855}" presName="Name37" presStyleLbl="parChTrans1D3" presStyleIdx="0" presStyleCnt="5"/>
      <dgm:spPr/>
      <dgm:t>
        <a:bodyPr/>
        <a:lstStyle/>
        <a:p>
          <a:endParaRPr lang="en-GB"/>
        </a:p>
      </dgm:t>
    </dgm:pt>
    <dgm:pt modelId="{7A5D0704-500F-E648-8068-418C9EC4AB70}" type="pres">
      <dgm:prSet presAssocID="{4D36ABA5-53B2-2245-8D95-3CA5022EB13E}" presName="hierRoot2" presStyleCnt="0">
        <dgm:presLayoutVars>
          <dgm:hierBranch val="init"/>
        </dgm:presLayoutVars>
      </dgm:prSet>
      <dgm:spPr/>
    </dgm:pt>
    <dgm:pt modelId="{B3964E40-1E07-3840-B8AD-7AE3210575D4}" type="pres">
      <dgm:prSet presAssocID="{4D36ABA5-53B2-2245-8D95-3CA5022EB13E}" presName="rootComposite" presStyleCnt="0"/>
      <dgm:spPr/>
    </dgm:pt>
    <dgm:pt modelId="{15A52430-5108-674A-8EC7-ACB49EDF2FAA}" type="pres">
      <dgm:prSet presAssocID="{4D36ABA5-53B2-2245-8D95-3CA5022EB13E}" presName="rootText" presStyleLbl="node3" presStyleIdx="0" presStyleCnt="2" custLinFactX="-218294" custLinFactY="-400000" custLinFactNeighborX="-300000" custLinFactNeighborY="-42352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8AC2105-46DE-884B-B293-D98AD8ED18CB}" type="pres">
      <dgm:prSet presAssocID="{4D36ABA5-53B2-2245-8D95-3CA5022EB13E}" presName="rootConnector" presStyleLbl="node3" presStyleIdx="0" presStyleCnt="2"/>
      <dgm:spPr/>
      <dgm:t>
        <a:bodyPr/>
        <a:lstStyle/>
        <a:p>
          <a:endParaRPr lang="en-GB"/>
        </a:p>
      </dgm:t>
    </dgm:pt>
    <dgm:pt modelId="{D4F60A58-6E6B-FA41-A249-CBDB1CB19707}" type="pres">
      <dgm:prSet presAssocID="{4D36ABA5-53B2-2245-8D95-3CA5022EB13E}" presName="hierChild4" presStyleCnt="0"/>
      <dgm:spPr/>
    </dgm:pt>
    <dgm:pt modelId="{C6E7A21B-8EE2-6549-9D25-76EB504EB943}" type="pres">
      <dgm:prSet presAssocID="{4D36ABA5-53B2-2245-8D95-3CA5022EB13E}" presName="hierChild5" presStyleCnt="0"/>
      <dgm:spPr/>
    </dgm:pt>
    <dgm:pt modelId="{D1BDAC0B-7EE0-714C-9194-5F34551D9D88}" type="pres">
      <dgm:prSet presAssocID="{32DC3562-1B58-F84C-AD37-63201F69808C}" presName="Name37" presStyleLbl="parChTrans1D3" presStyleIdx="1" presStyleCnt="5"/>
      <dgm:spPr/>
      <dgm:t>
        <a:bodyPr/>
        <a:lstStyle/>
        <a:p>
          <a:endParaRPr lang="en-GB"/>
        </a:p>
      </dgm:t>
    </dgm:pt>
    <dgm:pt modelId="{52B89C88-8BF3-D248-9F5B-A0E301DABE07}" type="pres">
      <dgm:prSet presAssocID="{6E36655B-79CF-634D-826E-A8EB0C863D1E}" presName="hierRoot2" presStyleCnt="0">
        <dgm:presLayoutVars>
          <dgm:hierBranch val="init"/>
        </dgm:presLayoutVars>
      </dgm:prSet>
      <dgm:spPr/>
    </dgm:pt>
    <dgm:pt modelId="{36CF228A-9885-C74F-AA84-D8B37106BF0B}" type="pres">
      <dgm:prSet presAssocID="{6E36655B-79CF-634D-826E-A8EB0C863D1E}" presName="rootComposite" presStyleCnt="0"/>
      <dgm:spPr/>
    </dgm:pt>
    <dgm:pt modelId="{6F14EA4F-1B88-FD42-B00B-485296A5CDFB}" type="pres">
      <dgm:prSet presAssocID="{6E36655B-79CF-634D-826E-A8EB0C863D1E}" presName="rootText" presStyleLbl="node3" presStyleIdx="1" presStyleCnt="2" custLinFactX="-200000" custLinFactY="-400000" custLinFactNeighborX="-276474" custLinFactNeighborY="-4267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F0946A-C36E-7848-B77D-F462CE5C02CA}" type="pres">
      <dgm:prSet presAssocID="{6E36655B-79CF-634D-826E-A8EB0C863D1E}" presName="rootConnector" presStyleLbl="node3" presStyleIdx="1" presStyleCnt="2"/>
      <dgm:spPr/>
      <dgm:t>
        <a:bodyPr/>
        <a:lstStyle/>
        <a:p>
          <a:endParaRPr lang="en-GB"/>
        </a:p>
      </dgm:t>
    </dgm:pt>
    <dgm:pt modelId="{375C0C72-83C6-DE4B-A5FE-E6BC4B24C5DE}" type="pres">
      <dgm:prSet presAssocID="{6E36655B-79CF-634D-826E-A8EB0C863D1E}" presName="hierChild4" presStyleCnt="0"/>
      <dgm:spPr/>
    </dgm:pt>
    <dgm:pt modelId="{76439168-52C8-E346-AB60-B1F76366EC8D}" type="pres">
      <dgm:prSet presAssocID="{6E36655B-79CF-634D-826E-A8EB0C863D1E}" presName="hierChild5" presStyleCnt="0"/>
      <dgm:spPr/>
    </dgm:pt>
    <dgm:pt modelId="{A4CDB70D-B0A7-3E45-AAF5-DCFC98837C88}" type="pres">
      <dgm:prSet presAssocID="{B7A8C078-CD89-7B4E-AA8E-4E13DF9F1120}" presName="hierChild7" presStyleCnt="0"/>
      <dgm:spPr/>
    </dgm:pt>
    <dgm:pt modelId="{0727AFCD-7A5C-374F-8843-79F579226B5E}" type="pres">
      <dgm:prSet presAssocID="{EF62AA9E-8E94-AC45-BF59-FB26B79E818A}" presName="Name111" presStyleLbl="parChTrans1D3" presStyleIdx="2" presStyleCnt="5"/>
      <dgm:spPr/>
      <dgm:t>
        <a:bodyPr/>
        <a:lstStyle/>
        <a:p>
          <a:endParaRPr lang="en-GB"/>
        </a:p>
      </dgm:t>
    </dgm:pt>
    <dgm:pt modelId="{2711EE57-F20C-EC48-B34C-AE0EF09868ED}" type="pres">
      <dgm:prSet presAssocID="{F256736B-9288-104D-89DA-CAD9564B8D69}" presName="hierRoot3" presStyleCnt="0">
        <dgm:presLayoutVars>
          <dgm:hierBranch val="init"/>
        </dgm:presLayoutVars>
      </dgm:prSet>
      <dgm:spPr/>
    </dgm:pt>
    <dgm:pt modelId="{A9440C84-37C3-244C-A12F-70FC0364DDA0}" type="pres">
      <dgm:prSet presAssocID="{F256736B-9288-104D-89DA-CAD9564B8D69}" presName="rootComposite3" presStyleCnt="0"/>
      <dgm:spPr/>
    </dgm:pt>
    <dgm:pt modelId="{B566D722-DA71-494E-87A8-2584C5A60656}" type="pres">
      <dgm:prSet presAssocID="{F256736B-9288-104D-89DA-CAD9564B8D69}" presName="rootText3" presStyleLbl="asst1" presStyleIdx="1" presStyleCnt="6" custLinFactX="54419" custLinFactNeighborX="100000" custLinFactNeighborY="-3295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684A4E7-8CD8-AB45-A685-468A292B8868}" type="pres">
      <dgm:prSet presAssocID="{F256736B-9288-104D-89DA-CAD9564B8D69}" presName="rootConnector3" presStyleLbl="asst1" presStyleIdx="1" presStyleCnt="6"/>
      <dgm:spPr/>
      <dgm:t>
        <a:bodyPr/>
        <a:lstStyle/>
        <a:p>
          <a:endParaRPr lang="en-GB"/>
        </a:p>
      </dgm:t>
    </dgm:pt>
    <dgm:pt modelId="{ACB8500B-4717-0E4E-9A1E-929A0D72FFB5}" type="pres">
      <dgm:prSet presAssocID="{F256736B-9288-104D-89DA-CAD9564B8D69}" presName="hierChild6" presStyleCnt="0"/>
      <dgm:spPr/>
    </dgm:pt>
    <dgm:pt modelId="{DE4B3994-4AB2-CA47-BFB3-01411CECD36B}" type="pres">
      <dgm:prSet presAssocID="{94F57F7A-A496-6646-8ED0-57366195946F}" presName="Name37" presStyleLbl="parChTrans1D4" presStyleIdx="0" presStyleCnt="6"/>
      <dgm:spPr/>
      <dgm:t>
        <a:bodyPr/>
        <a:lstStyle/>
        <a:p>
          <a:endParaRPr lang="en-GB"/>
        </a:p>
      </dgm:t>
    </dgm:pt>
    <dgm:pt modelId="{3578933D-A628-7542-B14A-242A6C328D0A}" type="pres">
      <dgm:prSet presAssocID="{DF13F4CA-C8EB-7148-8BF9-FD5449420588}" presName="hierRoot2" presStyleCnt="0">
        <dgm:presLayoutVars>
          <dgm:hierBranch val="init"/>
        </dgm:presLayoutVars>
      </dgm:prSet>
      <dgm:spPr/>
    </dgm:pt>
    <dgm:pt modelId="{4F730927-C5F6-B34D-B51A-745B2E7612AC}" type="pres">
      <dgm:prSet presAssocID="{DF13F4CA-C8EB-7148-8BF9-FD5449420588}" presName="rootComposite" presStyleCnt="0"/>
      <dgm:spPr/>
    </dgm:pt>
    <dgm:pt modelId="{77948A91-A474-754B-BE3C-7F376FD70FDB}" type="pres">
      <dgm:prSet presAssocID="{DF13F4CA-C8EB-7148-8BF9-FD5449420588}" presName="rootText" presStyleLbl="node4" presStyleIdx="0" presStyleCnt="4" custLinFactX="100000" custLinFactNeighborX="179398" custLinFactNeighborY="-3456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19E0504-96E4-7B42-8398-2C85A7D62D26}" type="pres">
      <dgm:prSet presAssocID="{DF13F4CA-C8EB-7148-8BF9-FD5449420588}" presName="rootConnector" presStyleLbl="node4" presStyleIdx="0" presStyleCnt="4"/>
      <dgm:spPr/>
      <dgm:t>
        <a:bodyPr/>
        <a:lstStyle/>
        <a:p>
          <a:endParaRPr lang="en-GB"/>
        </a:p>
      </dgm:t>
    </dgm:pt>
    <dgm:pt modelId="{88B427AC-28D7-254A-8056-DC71ED8376BC}" type="pres">
      <dgm:prSet presAssocID="{DF13F4CA-C8EB-7148-8BF9-FD5449420588}" presName="hierChild4" presStyleCnt="0"/>
      <dgm:spPr/>
    </dgm:pt>
    <dgm:pt modelId="{CE737C2C-8AED-3441-8FF8-CDCB85FD820F}" type="pres">
      <dgm:prSet presAssocID="{DF13F4CA-C8EB-7148-8BF9-FD5449420588}" presName="hierChild5" presStyleCnt="0"/>
      <dgm:spPr/>
    </dgm:pt>
    <dgm:pt modelId="{3EFC93D7-B119-9E47-8D1A-A64C48FAB08A}" type="pres">
      <dgm:prSet presAssocID="{F256736B-9288-104D-89DA-CAD9564B8D69}" presName="hierChild7" presStyleCnt="0"/>
      <dgm:spPr/>
    </dgm:pt>
    <dgm:pt modelId="{74135608-3F73-5146-BCD5-61CEC836B2B8}" type="pres">
      <dgm:prSet presAssocID="{F5AE1B80-C09A-D640-BF01-5C299ED72EA1}" presName="Name111" presStyleLbl="parChTrans1D4" presStyleIdx="1" presStyleCnt="6"/>
      <dgm:spPr/>
      <dgm:t>
        <a:bodyPr/>
        <a:lstStyle/>
        <a:p>
          <a:endParaRPr lang="en-GB"/>
        </a:p>
      </dgm:t>
    </dgm:pt>
    <dgm:pt modelId="{CB5A8340-17EF-E245-BE46-4C8B069C3C27}" type="pres">
      <dgm:prSet presAssocID="{E914A71E-86BA-9F4C-BBF4-3E2E0AF9A54F}" presName="hierRoot3" presStyleCnt="0">
        <dgm:presLayoutVars>
          <dgm:hierBranch val="init"/>
        </dgm:presLayoutVars>
      </dgm:prSet>
      <dgm:spPr/>
    </dgm:pt>
    <dgm:pt modelId="{1211B356-5C9D-6B44-AFFD-82902E718CF6}" type="pres">
      <dgm:prSet presAssocID="{E914A71E-86BA-9F4C-BBF4-3E2E0AF9A54F}" presName="rootComposite3" presStyleCnt="0"/>
      <dgm:spPr/>
    </dgm:pt>
    <dgm:pt modelId="{492F0E5D-A7D2-4C45-BB9A-4A487283EAC7}" type="pres">
      <dgm:prSet presAssocID="{E914A71E-86BA-9F4C-BBF4-3E2E0AF9A54F}" presName="rootText3" presStyleLbl="asst1" presStyleIdx="2" presStyleCnt="6" custLinFactX="100000" custLinFactY="8552" custLinFactNeighborX="182092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C8C8E18-C0B4-E343-A365-2B27CB87D28C}" type="pres">
      <dgm:prSet presAssocID="{E914A71E-86BA-9F4C-BBF4-3E2E0AF9A54F}" presName="rootConnector3" presStyleLbl="asst1" presStyleIdx="2" presStyleCnt="6"/>
      <dgm:spPr/>
      <dgm:t>
        <a:bodyPr/>
        <a:lstStyle/>
        <a:p>
          <a:endParaRPr lang="en-GB"/>
        </a:p>
      </dgm:t>
    </dgm:pt>
    <dgm:pt modelId="{F3BC23B4-D3A5-4246-809E-6817BC01BF32}" type="pres">
      <dgm:prSet presAssocID="{E914A71E-86BA-9F4C-BBF4-3E2E0AF9A54F}" presName="hierChild6" presStyleCnt="0"/>
      <dgm:spPr/>
    </dgm:pt>
    <dgm:pt modelId="{45AF5F99-5CC9-284D-AB4E-C273E16761DB}" type="pres">
      <dgm:prSet presAssocID="{E914A71E-86BA-9F4C-BBF4-3E2E0AF9A54F}" presName="hierChild7" presStyleCnt="0"/>
      <dgm:spPr/>
    </dgm:pt>
    <dgm:pt modelId="{2E8F26EA-365F-A34E-ADD3-0F00813E4B78}" type="pres">
      <dgm:prSet presAssocID="{279C9FEA-DCA7-1646-BAAC-A5C7AD650EE4}" presName="Name111" presStyleLbl="parChTrans1D4" presStyleIdx="2" presStyleCnt="6"/>
      <dgm:spPr/>
      <dgm:t>
        <a:bodyPr/>
        <a:lstStyle/>
        <a:p>
          <a:endParaRPr lang="en-GB"/>
        </a:p>
      </dgm:t>
    </dgm:pt>
    <dgm:pt modelId="{5145FC8E-8601-4447-9C85-46F911DAE384}" type="pres">
      <dgm:prSet presAssocID="{2DA38A82-2E7A-BA43-9B10-1B75C2E373DF}" presName="hierRoot3" presStyleCnt="0">
        <dgm:presLayoutVars>
          <dgm:hierBranch val="init"/>
        </dgm:presLayoutVars>
      </dgm:prSet>
      <dgm:spPr/>
    </dgm:pt>
    <dgm:pt modelId="{D0FB9505-FA2A-7D49-A3BA-C39DF13AFE5A}" type="pres">
      <dgm:prSet presAssocID="{2DA38A82-2E7A-BA43-9B10-1B75C2E373DF}" presName="rootComposite3" presStyleCnt="0"/>
      <dgm:spPr/>
    </dgm:pt>
    <dgm:pt modelId="{5C7F9387-E2A5-1F49-8A91-1CE6B7620A9E}" type="pres">
      <dgm:prSet presAssocID="{2DA38A82-2E7A-BA43-9B10-1B75C2E373DF}" presName="rootText3" presStyleLbl="asst1" presStyleIdx="3" presStyleCnt="6" custLinFactY="9671" custLinFactNeighborX="28998" custLinFactNeighborY="1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B65A6D7-1888-1341-B795-871C7964F3A9}" type="pres">
      <dgm:prSet presAssocID="{2DA38A82-2E7A-BA43-9B10-1B75C2E373DF}" presName="rootConnector3" presStyleLbl="asst1" presStyleIdx="3" presStyleCnt="6"/>
      <dgm:spPr/>
      <dgm:t>
        <a:bodyPr/>
        <a:lstStyle/>
        <a:p>
          <a:endParaRPr lang="en-GB"/>
        </a:p>
      </dgm:t>
    </dgm:pt>
    <dgm:pt modelId="{3B197346-9508-5641-BBDA-94684EC533D6}" type="pres">
      <dgm:prSet presAssocID="{2DA38A82-2E7A-BA43-9B10-1B75C2E373DF}" presName="hierChild6" presStyleCnt="0"/>
      <dgm:spPr/>
    </dgm:pt>
    <dgm:pt modelId="{2BF7A3D2-0ADE-2341-B2B2-26E633C7D7DF}" type="pres">
      <dgm:prSet presAssocID="{2DA38A82-2E7A-BA43-9B10-1B75C2E373DF}" presName="hierChild7" presStyleCnt="0"/>
      <dgm:spPr/>
    </dgm:pt>
    <dgm:pt modelId="{AE772F41-0C8B-C04B-BB76-704D140C724F}" type="pres">
      <dgm:prSet presAssocID="{D270E017-48A1-4E4A-AE42-620E48D358BE}" presName="Name111" presStyleLbl="parChTrans1D3" presStyleIdx="3" presStyleCnt="5"/>
      <dgm:spPr/>
      <dgm:t>
        <a:bodyPr/>
        <a:lstStyle/>
        <a:p>
          <a:endParaRPr lang="en-GB"/>
        </a:p>
      </dgm:t>
    </dgm:pt>
    <dgm:pt modelId="{446B5ABC-D18F-D84D-B4B0-0B6D88081EC5}" type="pres">
      <dgm:prSet presAssocID="{1ED5B472-E14E-774B-990D-66781DB4781B}" presName="hierRoot3" presStyleCnt="0">
        <dgm:presLayoutVars>
          <dgm:hierBranch val="init"/>
        </dgm:presLayoutVars>
      </dgm:prSet>
      <dgm:spPr/>
    </dgm:pt>
    <dgm:pt modelId="{EB29BDE3-FDCF-B049-98A6-64C4A1B761D6}" type="pres">
      <dgm:prSet presAssocID="{1ED5B472-E14E-774B-990D-66781DB4781B}" presName="rootComposite3" presStyleCnt="0"/>
      <dgm:spPr/>
    </dgm:pt>
    <dgm:pt modelId="{7B7FA239-D111-9846-9165-4A17C92B4D10}" type="pres">
      <dgm:prSet presAssocID="{1ED5B472-E14E-774B-990D-66781DB4781B}" presName="rootText3" presStyleLbl="asst1" presStyleIdx="4" presStyleCnt="6" custLinFactX="-44953" custLinFactNeighborX="-100000" custLinFactNeighborY="-3363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7209D11-342D-2E4F-A187-DF2C8FECBECA}" type="pres">
      <dgm:prSet presAssocID="{1ED5B472-E14E-774B-990D-66781DB4781B}" presName="rootConnector3" presStyleLbl="asst1" presStyleIdx="4" presStyleCnt="6"/>
      <dgm:spPr/>
      <dgm:t>
        <a:bodyPr/>
        <a:lstStyle/>
        <a:p>
          <a:endParaRPr lang="en-GB"/>
        </a:p>
      </dgm:t>
    </dgm:pt>
    <dgm:pt modelId="{807DB0EE-432C-7B46-915C-E2DBE6C9B31C}" type="pres">
      <dgm:prSet presAssocID="{1ED5B472-E14E-774B-990D-66781DB4781B}" presName="hierChild6" presStyleCnt="0"/>
      <dgm:spPr/>
    </dgm:pt>
    <dgm:pt modelId="{BC25F49D-8070-9F45-A285-6328C2A8A751}" type="pres">
      <dgm:prSet presAssocID="{1ED5B472-E14E-774B-990D-66781DB4781B}" presName="hierChild7" presStyleCnt="0"/>
      <dgm:spPr/>
    </dgm:pt>
    <dgm:pt modelId="{A7DFB779-DBF7-9543-893D-0280A5242FF6}" type="pres">
      <dgm:prSet presAssocID="{45CDCA98-16D4-ED47-A1A8-B70C8534DDB6}" presName="Name111" presStyleLbl="parChTrans1D3" presStyleIdx="4" presStyleCnt="5"/>
      <dgm:spPr/>
      <dgm:t>
        <a:bodyPr/>
        <a:lstStyle/>
        <a:p>
          <a:endParaRPr lang="en-GB"/>
        </a:p>
      </dgm:t>
    </dgm:pt>
    <dgm:pt modelId="{EA5CDEDA-F34F-604C-8893-233E78177313}" type="pres">
      <dgm:prSet presAssocID="{14B0C403-1D62-3E4A-9851-73630C08D611}" presName="hierRoot3" presStyleCnt="0">
        <dgm:presLayoutVars>
          <dgm:hierBranch val="init"/>
        </dgm:presLayoutVars>
      </dgm:prSet>
      <dgm:spPr/>
    </dgm:pt>
    <dgm:pt modelId="{4BAAA331-7A22-414E-BDF5-FA6CF1C07E0C}" type="pres">
      <dgm:prSet presAssocID="{14B0C403-1D62-3E4A-9851-73630C08D611}" presName="rootComposite3" presStyleCnt="0"/>
      <dgm:spPr/>
    </dgm:pt>
    <dgm:pt modelId="{1CE876C6-B69D-B043-8EC5-B99558BB55A5}" type="pres">
      <dgm:prSet presAssocID="{14B0C403-1D62-3E4A-9851-73630C08D611}" presName="rootText3" presStyleLbl="asst1" presStyleIdx="5" presStyleCnt="6" custLinFactX="-11808" custLinFactY="-100000" custLinFactNeighborX="-100000" custLinFactNeighborY="-15204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2CCF3F4-9F74-7B42-9F7B-0E432B7E08A4}" type="pres">
      <dgm:prSet presAssocID="{14B0C403-1D62-3E4A-9851-73630C08D611}" presName="rootConnector3" presStyleLbl="asst1" presStyleIdx="5" presStyleCnt="6"/>
      <dgm:spPr/>
      <dgm:t>
        <a:bodyPr/>
        <a:lstStyle/>
        <a:p>
          <a:endParaRPr lang="en-GB"/>
        </a:p>
      </dgm:t>
    </dgm:pt>
    <dgm:pt modelId="{C2D64931-B6F9-6C46-A2E0-8DEE997A76F6}" type="pres">
      <dgm:prSet presAssocID="{14B0C403-1D62-3E4A-9851-73630C08D611}" presName="hierChild6" presStyleCnt="0"/>
      <dgm:spPr/>
    </dgm:pt>
    <dgm:pt modelId="{0D896F58-3D7A-2241-817D-E6FB1D3F0448}" type="pres">
      <dgm:prSet presAssocID="{5FBAA142-D831-3B4F-8B51-CE06DEDD0A31}" presName="Name37" presStyleLbl="parChTrans1D4" presStyleIdx="3" presStyleCnt="6"/>
      <dgm:spPr/>
      <dgm:t>
        <a:bodyPr/>
        <a:lstStyle/>
        <a:p>
          <a:endParaRPr lang="en-GB"/>
        </a:p>
      </dgm:t>
    </dgm:pt>
    <dgm:pt modelId="{BD7A57F2-26FE-5F4D-B2E4-47FC489A8FAA}" type="pres">
      <dgm:prSet presAssocID="{B3827C0C-69FE-B049-B887-72B5C120752D}" presName="hierRoot2" presStyleCnt="0">
        <dgm:presLayoutVars>
          <dgm:hierBranch val="init"/>
        </dgm:presLayoutVars>
      </dgm:prSet>
      <dgm:spPr/>
    </dgm:pt>
    <dgm:pt modelId="{9819D79D-57DF-4242-82D4-7CE06ADD583F}" type="pres">
      <dgm:prSet presAssocID="{B3827C0C-69FE-B049-B887-72B5C120752D}" presName="rootComposite" presStyleCnt="0"/>
      <dgm:spPr/>
    </dgm:pt>
    <dgm:pt modelId="{21306244-11E5-994C-A487-334B32BF5EB9}" type="pres">
      <dgm:prSet presAssocID="{B3827C0C-69FE-B049-B887-72B5C120752D}" presName="rootText" presStyleLbl="node4" presStyleIdx="1" presStyleCnt="4" custLinFactX="-157337" custLinFactY="-100000" custLinFactNeighborX="-200000" custLinFactNeighborY="-1371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261D189-0652-6041-A335-0A885AD7F564}" type="pres">
      <dgm:prSet presAssocID="{B3827C0C-69FE-B049-B887-72B5C120752D}" presName="rootConnector" presStyleLbl="node4" presStyleIdx="1" presStyleCnt="4"/>
      <dgm:spPr/>
      <dgm:t>
        <a:bodyPr/>
        <a:lstStyle/>
        <a:p>
          <a:endParaRPr lang="en-GB"/>
        </a:p>
      </dgm:t>
    </dgm:pt>
    <dgm:pt modelId="{50B3C117-99E1-D145-BA91-EFBDFF15939A}" type="pres">
      <dgm:prSet presAssocID="{B3827C0C-69FE-B049-B887-72B5C120752D}" presName="hierChild4" presStyleCnt="0"/>
      <dgm:spPr/>
    </dgm:pt>
    <dgm:pt modelId="{E2F8C04E-767D-4645-95D1-F6B8F42C4A89}" type="pres">
      <dgm:prSet presAssocID="{B3827C0C-69FE-B049-B887-72B5C120752D}" presName="hierChild5" presStyleCnt="0"/>
      <dgm:spPr/>
    </dgm:pt>
    <dgm:pt modelId="{1BFC787F-EDC2-7240-A217-790FDFB2988A}" type="pres">
      <dgm:prSet presAssocID="{5137B7D7-500B-6141-9180-1FF957E9B21A}" presName="Name37" presStyleLbl="parChTrans1D4" presStyleIdx="4" presStyleCnt="6"/>
      <dgm:spPr/>
      <dgm:t>
        <a:bodyPr/>
        <a:lstStyle/>
        <a:p>
          <a:endParaRPr lang="en-GB"/>
        </a:p>
      </dgm:t>
    </dgm:pt>
    <dgm:pt modelId="{88D32F17-3D59-6545-BFC4-A8B3F79AE66E}" type="pres">
      <dgm:prSet presAssocID="{19FAA6B5-C237-9D4E-A961-7A72CB8655A9}" presName="hierRoot2" presStyleCnt="0">
        <dgm:presLayoutVars>
          <dgm:hierBranch val="init"/>
        </dgm:presLayoutVars>
      </dgm:prSet>
      <dgm:spPr/>
    </dgm:pt>
    <dgm:pt modelId="{F1978195-D03E-A649-9E61-347246917608}" type="pres">
      <dgm:prSet presAssocID="{19FAA6B5-C237-9D4E-A961-7A72CB8655A9}" presName="rootComposite" presStyleCnt="0"/>
      <dgm:spPr/>
    </dgm:pt>
    <dgm:pt modelId="{E2218C7B-4806-5A43-A279-2DA51CCD6CBC}" type="pres">
      <dgm:prSet presAssocID="{19FAA6B5-C237-9D4E-A961-7A72CB8655A9}" presName="rootText" presStyleLbl="node4" presStyleIdx="2" presStyleCnt="4" custLinFactX="-4303" custLinFactY="-173215" custLinFactNeighborX="-100000" custLinFactNeighborY="-2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69C9F1-3484-C348-A112-0266E90A7F8C}" type="pres">
      <dgm:prSet presAssocID="{19FAA6B5-C237-9D4E-A961-7A72CB8655A9}" presName="rootConnector" presStyleLbl="node4" presStyleIdx="2" presStyleCnt="4"/>
      <dgm:spPr/>
      <dgm:t>
        <a:bodyPr/>
        <a:lstStyle/>
        <a:p>
          <a:endParaRPr lang="en-GB"/>
        </a:p>
      </dgm:t>
    </dgm:pt>
    <dgm:pt modelId="{ABE2455E-59DE-5241-AEE4-02DE72031ADE}" type="pres">
      <dgm:prSet presAssocID="{19FAA6B5-C237-9D4E-A961-7A72CB8655A9}" presName="hierChild4" presStyleCnt="0"/>
      <dgm:spPr/>
    </dgm:pt>
    <dgm:pt modelId="{18B4CF52-2E8F-9845-9CE2-C4074D46AA10}" type="pres">
      <dgm:prSet presAssocID="{19FAA6B5-C237-9D4E-A961-7A72CB8655A9}" presName="hierChild5" presStyleCnt="0"/>
      <dgm:spPr/>
    </dgm:pt>
    <dgm:pt modelId="{B1586165-0E7F-124C-8072-E947C5C5DFC9}" type="pres">
      <dgm:prSet presAssocID="{85647E3A-CBB9-3E41-AC8C-A0FD94975BEB}" presName="Name37" presStyleLbl="parChTrans1D4" presStyleIdx="5" presStyleCnt="6"/>
      <dgm:spPr/>
      <dgm:t>
        <a:bodyPr/>
        <a:lstStyle/>
        <a:p>
          <a:endParaRPr lang="en-GB"/>
        </a:p>
      </dgm:t>
    </dgm:pt>
    <dgm:pt modelId="{F80EE8FE-B0B1-E44A-B78D-0971A1CF51B7}" type="pres">
      <dgm:prSet presAssocID="{117B02F8-50AC-3B44-8509-DEFBB76448EB}" presName="hierRoot2" presStyleCnt="0">
        <dgm:presLayoutVars>
          <dgm:hierBranch val="init"/>
        </dgm:presLayoutVars>
      </dgm:prSet>
      <dgm:spPr/>
    </dgm:pt>
    <dgm:pt modelId="{C1F65ECE-1B74-9F40-A720-9FF6FDB0E0C9}" type="pres">
      <dgm:prSet presAssocID="{117B02F8-50AC-3B44-8509-DEFBB76448EB}" presName="rootComposite" presStyleCnt="0"/>
      <dgm:spPr/>
    </dgm:pt>
    <dgm:pt modelId="{A370AEE1-6661-1448-95DE-C163BF406CEC}" type="pres">
      <dgm:prSet presAssocID="{117B02F8-50AC-3B44-8509-DEFBB76448EB}" presName="rootText" presStyleLbl="node4" presStyleIdx="3" presStyleCnt="4" custLinFactX="-100000" custLinFactY="-215531" custLinFactNeighborX="-127674" custLinFactNeighborY="-30000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D5DE77E-81EF-3B43-83D0-7B3C80FFD82A}" type="pres">
      <dgm:prSet presAssocID="{117B02F8-50AC-3B44-8509-DEFBB76448EB}" presName="rootConnector" presStyleLbl="node4" presStyleIdx="3" presStyleCnt="4"/>
      <dgm:spPr/>
      <dgm:t>
        <a:bodyPr/>
        <a:lstStyle/>
        <a:p>
          <a:endParaRPr lang="en-GB"/>
        </a:p>
      </dgm:t>
    </dgm:pt>
    <dgm:pt modelId="{12299D88-D966-F944-83C0-545D2DA6447D}" type="pres">
      <dgm:prSet presAssocID="{117B02F8-50AC-3B44-8509-DEFBB76448EB}" presName="hierChild4" presStyleCnt="0"/>
      <dgm:spPr/>
    </dgm:pt>
    <dgm:pt modelId="{847293E8-3677-E940-AE10-0D6B037EFA48}" type="pres">
      <dgm:prSet presAssocID="{117B02F8-50AC-3B44-8509-DEFBB76448EB}" presName="hierChild5" presStyleCnt="0"/>
      <dgm:spPr/>
    </dgm:pt>
    <dgm:pt modelId="{FD5C28C0-76B7-7B40-85B4-E2C87FA37515}" type="pres">
      <dgm:prSet presAssocID="{14B0C403-1D62-3E4A-9851-73630C08D611}" presName="hierChild7" presStyleCnt="0"/>
      <dgm:spPr/>
    </dgm:pt>
  </dgm:ptLst>
  <dgm:cxnLst>
    <dgm:cxn modelId="{E83E9BD2-04D1-E747-B850-C48CBEE503EA}" srcId="{515C8034-92A1-FE49-B646-4713844D426C}" destId="{08707648-6577-E44F-8585-341BB5ED5522}" srcOrd="2" destOrd="0" parTransId="{1423EB98-78FD-1E45-8157-B15DC46FD17B}" sibTransId="{E0CF8A7F-1059-B645-A0ED-52D425F48954}"/>
    <dgm:cxn modelId="{2AEEB8FF-B932-854E-AF88-8C998E5F57BD}" type="presOf" srcId="{5FBAA142-D831-3B4F-8B51-CE06DEDD0A31}" destId="{0D896F58-3D7A-2241-817D-E6FB1D3F0448}" srcOrd="0" destOrd="0" presId="urn:microsoft.com/office/officeart/2005/8/layout/orgChart1"/>
    <dgm:cxn modelId="{AAD5F3DD-86C0-454F-A4C2-3A2540BC04EA}" type="presOf" srcId="{EFE90AC6-0686-3740-B19A-F556ACD48CE3}" destId="{530A66ED-4AF0-864E-81E7-00057BD8F144}" srcOrd="0" destOrd="0" presId="urn:microsoft.com/office/officeart/2005/8/layout/orgChart1"/>
    <dgm:cxn modelId="{BACCE3C8-5AC6-2E47-A990-5DD4DE5256F4}" type="presOf" srcId="{66E88AFE-FB97-7440-B45D-EB05C9168855}" destId="{93666801-0CFC-F349-AB9B-DCE31631F9EC}" srcOrd="0" destOrd="0" presId="urn:microsoft.com/office/officeart/2005/8/layout/orgChart1"/>
    <dgm:cxn modelId="{D3C3B5BD-4B7D-8A49-891A-E2BB34760884}" type="presOf" srcId="{B3827C0C-69FE-B049-B887-72B5C120752D}" destId="{21306244-11E5-994C-A487-334B32BF5EB9}" srcOrd="0" destOrd="0" presId="urn:microsoft.com/office/officeart/2005/8/layout/orgChart1"/>
    <dgm:cxn modelId="{0B83ECAB-68FA-2F48-9C3D-B0FA0240FBCC}" type="presOf" srcId="{D270E017-48A1-4E4A-AE42-620E48D358BE}" destId="{AE772F41-0C8B-C04B-BB76-704D140C724F}" srcOrd="0" destOrd="0" presId="urn:microsoft.com/office/officeart/2005/8/layout/orgChart1"/>
    <dgm:cxn modelId="{5041374E-7977-D34A-83A0-26BD82808D32}" type="presOf" srcId="{2DA38A82-2E7A-BA43-9B10-1B75C2E373DF}" destId="{EB65A6D7-1888-1341-B795-871C7964F3A9}" srcOrd="1" destOrd="0" presId="urn:microsoft.com/office/officeart/2005/8/layout/orgChart1"/>
    <dgm:cxn modelId="{53FF7414-3FE4-1445-95F8-AC00254A05BB}" type="presOf" srcId="{4D36ABA5-53B2-2245-8D95-3CA5022EB13E}" destId="{15A52430-5108-674A-8EC7-ACB49EDF2FAA}" srcOrd="0" destOrd="0" presId="urn:microsoft.com/office/officeart/2005/8/layout/orgChart1"/>
    <dgm:cxn modelId="{ECAFC804-1D4B-8A4E-9D5E-6C218D923F52}" type="presOf" srcId="{B7A8C078-CD89-7B4E-AA8E-4E13DF9F1120}" destId="{A3274A4F-2E9C-4B41-BA51-97FF6387862F}" srcOrd="0" destOrd="0" presId="urn:microsoft.com/office/officeart/2005/8/layout/orgChart1"/>
    <dgm:cxn modelId="{F7C6B4DB-7988-664F-B142-3C2E88B88757}" type="presOf" srcId="{E914A71E-86BA-9F4C-BBF4-3E2E0AF9A54F}" destId="{492F0E5D-A7D2-4C45-BB9A-4A487283EAC7}" srcOrd="0" destOrd="0" presId="urn:microsoft.com/office/officeart/2005/8/layout/orgChart1"/>
    <dgm:cxn modelId="{C0F9B36A-2D6E-6843-A971-D61D6F94FB9E}" srcId="{F256736B-9288-104D-89DA-CAD9564B8D69}" destId="{DF13F4CA-C8EB-7148-8BF9-FD5449420588}" srcOrd="2" destOrd="0" parTransId="{94F57F7A-A496-6646-8ED0-57366195946F}" sibTransId="{EEAA506A-8B0E-D248-A1D2-FEB636988F82}"/>
    <dgm:cxn modelId="{1FC99BDD-93A0-6744-B829-151BAAFDC659}" type="presOf" srcId="{515C8034-92A1-FE49-B646-4713844D426C}" destId="{7C1F8839-3C32-9140-AB67-15CFACA79A42}" srcOrd="0" destOrd="0" presId="urn:microsoft.com/office/officeart/2005/8/layout/orgChart1"/>
    <dgm:cxn modelId="{7A4BD77B-5015-3140-B962-910C2FD8A883}" type="presOf" srcId="{14B0C403-1D62-3E4A-9851-73630C08D611}" destId="{1CE876C6-B69D-B043-8EC5-B99558BB55A5}" srcOrd="0" destOrd="0" presId="urn:microsoft.com/office/officeart/2005/8/layout/orgChart1"/>
    <dgm:cxn modelId="{202AB649-F128-A241-BA8F-10977110BA58}" type="presOf" srcId="{B7A8C078-CD89-7B4E-AA8E-4E13DF9F1120}" destId="{5A0C96E3-A63A-B442-8DDC-635CCE86BE07}" srcOrd="1" destOrd="0" presId="urn:microsoft.com/office/officeart/2005/8/layout/orgChart1"/>
    <dgm:cxn modelId="{C25C5084-C2C5-1446-A781-A6E7D61A4F2A}" srcId="{515C8034-92A1-FE49-B646-4713844D426C}" destId="{4DBDC5B5-081D-2F4E-9F41-CBB032EF49CA}" srcOrd="1" destOrd="0" parTransId="{20EA577B-9772-574D-A55E-8F34BCECF933}" sibTransId="{8A4AF756-1119-7B48-B8F1-91E57BFBA3B4}"/>
    <dgm:cxn modelId="{AA3C02EF-206D-DF4B-B7E6-020903EE039B}" type="presOf" srcId="{5137B7D7-500B-6141-9180-1FF957E9B21A}" destId="{1BFC787F-EDC2-7240-A217-790FDFB2988A}" srcOrd="0" destOrd="0" presId="urn:microsoft.com/office/officeart/2005/8/layout/orgChart1"/>
    <dgm:cxn modelId="{FC42383E-A2DE-5749-9F51-66BE06C42BAC}" type="presOf" srcId="{94F57F7A-A496-6646-8ED0-57366195946F}" destId="{DE4B3994-4AB2-CA47-BFB3-01411CECD36B}" srcOrd="0" destOrd="0" presId="urn:microsoft.com/office/officeart/2005/8/layout/orgChart1"/>
    <dgm:cxn modelId="{7EA5FA4C-E7CA-724B-BF14-519FAA1503E0}" type="presOf" srcId="{1423EB98-78FD-1E45-8157-B15DC46FD17B}" destId="{9392BD2C-B53B-A347-AF8C-650185154315}" srcOrd="0" destOrd="0" presId="urn:microsoft.com/office/officeart/2005/8/layout/orgChart1"/>
    <dgm:cxn modelId="{02249CFE-2242-444F-BEDD-C064732889AA}" type="presOf" srcId="{DF13F4CA-C8EB-7148-8BF9-FD5449420588}" destId="{77948A91-A474-754B-BE3C-7F376FD70FDB}" srcOrd="0" destOrd="0" presId="urn:microsoft.com/office/officeart/2005/8/layout/orgChart1"/>
    <dgm:cxn modelId="{D0EC6EC0-C9CF-2A45-A84B-88464BC18E11}" type="presOf" srcId="{DF13F4CA-C8EB-7148-8BF9-FD5449420588}" destId="{A19E0504-96E4-7B42-8398-2C85A7D62D26}" srcOrd="1" destOrd="0" presId="urn:microsoft.com/office/officeart/2005/8/layout/orgChart1"/>
    <dgm:cxn modelId="{A044DEEA-63C2-1F41-A72C-4FBE11D39F82}" type="presOf" srcId="{117B02F8-50AC-3B44-8509-DEFBB76448EB}" destId="{A370AEE1-6661-1448-95DE-C163BF406CEC}" srcOrd="0" destOrd="0" presId="urn:microsoft.com/office/officeart/2005/8/layout/orgChart1"/>
    <dgm:cxn modelId="{D8453E48-69EE-5C4A-9391-B9FA26C82514}" type="presOf" srcId="{08707648-6577-E44F-8585-341BB5ED5522}" destId="{828B6530-EA9D-EB4D-B129-0D6629578A3A}" srcOrd="1" destOrd="0" presId="urn:microsoft.com/office/officeart/2005/8/layout/orgChart1"/>
    <dgm:cxn modelId="{6AF4AFAE-73BE-FD46-B9D6-861B0703F0D6}" type="presOf" srcId="{4DBDC5B5-081D-2F4E-9F41-CBB032EF49CA}" destId="{26DB7D9D-CC30-9A47-85E8-6E3DA5B79163}" srcOrd="0" destOrd="0" presId="urn:microsoft.com/office/officeart/2005/8/layout/orgChart1"/>
    <dgm:cxn modelId="{784C9252-E6F2-E54D-8803-6287E83BD734}" type="presOf" srcId="{4DBDC5B5-081D-2F4E-9F41-CBB032EF49CA}" destId="{F28B2999-E061-BC44-8BA3-6065C3AF8975}" srcOrd="1" destOrd="0" presId="urn:microsoft.com/office/officeart/2005/8/layout/orgChart1"/>
    <dgm:cxn modelId="{DDB29D35-A2A1-7042-819B-C9555D128C33}" type="presOf" srcId="{279C9FEA-DCA7-1646-BAAC-A5C7AD650EE4}" destId="{2E8F26EA-365F-A34E-ADD3-0F00813E4B78}" srcOrd="0" destOrd="0" presId="urn:microsoft.com/office/officeart/2005/8/layout/orgChart1"/>
    <dgm:cxn modelId="{4D7B0998-DB60-5049-AA0E-452AD9A5CA13}" type="presOf" srcId="{32DC3562-1B58-F84C-AD37-63201F69808C}" destId="{D1BDAC0B-7EE0-714C-9194-5F34551D9D88}" srcOrd="0" destOrd="0" presId="urn:microsoft.com/office/officeart/2005/8/layout/orgChart1"/>
    <dgm:cxn modelId="{8F8E1191-F417-0348-8198-F06788AD8A67}" type="presOf" srcId="{515C8034-92A1-FE49-B646-4713844D426C}" destId="{1D0521E6-F755-9A41-BD12-6F63EDE72DA9}" srcOrd="1" destOrd="0" presId="urn:microsoft.com/office/officeart/2005/8/layout/orgChart1"/>
    <dgm:cxn modelId="{286480ED-A84E-214D-BE8E-DB969A01741A}" type="presOf" srcId="{EF62AA9E-8E94-AC45-BF59-FB26B79E818A}" destId="{0727AFCD-7A5C-374F-8843-79F579226B5E}" srcOrd="0" destOrd="0" presId="urn:microsoft.com/office/officeart/2005/8/layout/orgChart1"/>
    <dgm:cxn modelId="{BCE2CB14-7CF1-AD4F-8E0A-690F1E6C3431}" type="presOf" srcId="{6BDC3CF7-C3B5-9247-ADED-E4D5DA181B87}" destId="{53D35045-450E-564E-BF17-08079C35204C}" srcOrd="0" destOrd="0" presId="urn:microsoft.com/office/officeart/2005/8/layout/orgChart1"/>
    <dgm:cxn modelId="{05AB86B0-8E41-434A-81C5-09F169E06432}" type="presOf" srcId="{09E0041C-3628-A44A-A0E6-A03CCEBE7C9D}" destId="{E3FF748B-86BB-2A43-9EDF-761B0E0E775B}" srcOrd="1" destOrd="0" presId="urn:microsoft.com/office/officeart/2005/8/layout/orgChart1"/>
    <dgm:cxn modelId="{F7CF695D-3AC0-FA4B-A5EC-B69C2C528C86}" type="presOf" srcId="{14B0C403-1D62-3E4A-9851-73630C08D611}" destId="{B2CCF3F4-9F74-7B42-9F7B-0E432B7E08A4}" srcOrd="1" destOrd="0" presId="urn:microsoft.com/office/officeart/2005/8/layout/orgChart1"/>
    <dgm:cxn modelId="{65D0ABE9-EF26-994F-8AD9-EA5B868DEFFB}" srcId="{515C8034-92A1-FE49-B646-4713844D426C}" destId="{B7A8C078-CD89-7B4E-AA8E-4E13DF9F1120}" srcOrd="0" destOrd="0" parTransId="{6BDC3CF7-C3B5-9247-ADED-E4D5DA181B87}" sibTransId="{88FBF395-82E6-0643-8147-2F33F2497361}"/>
    <dgm:cxn modelId="{5B232D0B-E70C-C44C-A076-E12E460532DF}" srcId="{B7A8C078-CD89-7B4E-AA8E-4E13DF9F1120}" destId="{4D36ABA5-53B2-2245-8D95-3CA5022EB13E}" srcOrd="0" destOrd="0" parTransId="{66E88AFE-FB97-7440-B45D-EB05C9168855}" sibTransId="{11172F5F-E234-F24C-9158-F037B6CB6E8F}"/>
    <dgm:cxn modelId="{A541A119-6D71-D446-980B-DCD5CCD4583F}" type="presOf" srcId="{B1ECC824-8A67-5644-8BAE-984A057C1244}" destId="{FDD13600-FE32-084B-8E3D-7FCE3E771B66}" srcOrd="0" destOrd="0" presId="urn:microsoft.com/office/officeart/2005/8/layout/orgChart1"/>
    <dgm:cxn modelId="{9B357BC6-9B9F-D147-ADDB-17400B1BC807}" type="presOf" srcId="{2DA38A82-2E7A-BA43-9B10-1B75C2E373DF}" destId="{5C7F9387-E2A5-1F49-8A91-1CE6B7620A9E}" srcOrd="0" destOrd="0" presId="urn:microsoft.com/office/officeart/2005/8/layout/orgChart1"/>
    <dgm:cxn modelId="{515AC578-669B-5643-9186-E8B7D7BEB553}" type="presOf" srcId="{E914A71E-86BA-9F4C-BBF4-3E2E0AF9A54F}" destId="{4C8C8E18-C0B4-E343-A365-2B27CB87D28C}" srcOrd="1" destOrd="0" presId="urn:microsoft.com/office/officeart/2005/8/layout/orgChart1"/>
    <dgm:cxn modelId="{90E5D5AE-4B76-914A-94E4-483B4696698A}" srcId="{B1ECC824-8A67-5644-8BAE-984A057C1244}" destId="{515C8034-92A1-FE49-B646-4713844D426C}" srcOrd="0" destOrd="0" parTransId="{31301BD9-EF60-BA42-A541-D5E78961EA07}" sibTransId="{09E72D7C-C74E-594C-B98E-31FAD75FD122}"/>
    <dgm:cxn modelId="{3FB92967-704B-A44E-910F-B686021801EE}" type="presOf" srcId="{6E36655B-79CF-634D-826E-A8EB0C863D1E}" destId="{A4F0946A-C36E-7848-B77D-F462CE5C02CA}" srcOrd="1" destOrd="0" presId="urn:microsoft.com/office/officeart/2005/8/layout/orgChart1"/>
    <dgm:cxn modelId="{84EA1E3F-7C84-FC4F-A58E-B55521BA762D}" srcId="{14B0C403-1D62-3E4A-9851-73630C08D611}" destId="{19FAA6B5-C237-9D4E-A961-7A72CB8655A9}" srcOrd="1" destOrd="0" parTransId="{5137B7D7-500B-6141-9180-1FF957E9B21A}" sibTransId="{AD7CA494-E60C-E747-AC0E-369C3AC955D3}"/>
    <dgm:cxn modelId="{E2491735-FC4D-724D-B758-C8371D0E72E2}" type="presOf" srcId="{1ED5B472-E14E-774B-990D-66781DB4781B}" destId="{17209D11-342D-2E4F-A187-DF2C8FECBECA}" srcOrd="1" destOrd="0" presId="urn:microsoft.com/office/officeart/2005/8/layout/orgChart1"/>
    <dgm:cxn modelId="{A5BF7C51-C17C-7C49-9B75-F321F35441BC}" srcId="{B7A8C078-CD89-7B4E-AA8E-4E13DF9F1120}" destId="{1ED5B472-E14E-774B-990D-66781DB4781B}" srcOrd="3" destOrd="0" parTransId="{D270E017-48A1-4E4A-AE42-620E48D358BE}" sibTransId="{BF8AC7A2-C20C-A347-B7AA-3D99A8634490}"/>
    <dgm:cxn modelId="{31E305C3-D37F-EB48-A0E0-4A8CAF743FDA}" type="presOf" srcId="{F256736B-9288-104D-89DA-CAD9564B8D69}" destId="{3684A4E7-8CD8-AB45-A685-468A292B8868}" srcOrd="1" destOrd="0" presId="urn:microsoft.com/office/officeart/2005/8/layout/orgChart1"/>
    <dgm:cxn modelId="{58AE4B58-3147-9A42-8F48-A5A5E430D9A5}" type="presOf" srcId="{09E0041C-3628-A44A-A0E6-A03CCEBE7C9D}" destId="{77CB8D75-86C1-4543-A24B-ED61AB8328A9}" srcOrd="0" destOrd="0" presId="urn:microsoft.com/office/officeart/2005/8/layout/orgChart1"/>
    <dgm:cxn modelId="{2D7857CD-A79A-3143-BB6B-7BFF3C1AC569}" type="presOf" srcId="{B3827C0C-69FE-B049-B887-72B5C120752D}" destId="{7261D189-0652-6041-A335-0A885AD7F564}" srcOrd="1" destOrd="0" presId="urn:microsoft.com/office/officeart/2005/8/layout/orgChart1"/>
    <dgm:cxn modelId="{966B513F-0294-BC43-86FD-B77F9F2E8983}" srcId="{B7A8C078-CD89-7B4E-AA8E-4E13DF9F1120}" destId="{14B0C403-1D62-3E4A-9851-73630C08D611}" srcOrd="4" destOrd="0" parTransId="{45CDCA98-16D4-ED47-A1A8-B70C8534DDB6}" sibTransId="{75F93542-32E0-CE4B-BDFE-47BB4B0232A8}"/>
    <dgm:cxn modelId="{5B7E1475-44E2-1740-8677-1F83A0DC80FC}" type="presOf" srcId="{85647E3A-CBB9-3E41-AC8C-A0FD94975BEB}" destId="{B1586165-0E7F-124C-8072-E947C5C5DFC9}" srcOrd="0" destOrd="0" presId="urn:microsoft.com/office/officeart/2005/8/layout/orgChart1"/>
    <dgm:cxn modelId="{9D3176DD-7362-814E-B165-98226FEDA3F3}" type="presOf" srcId="{45CDCA98-16D4-ED47-A1A8-B70C8534DDB6}" destId="{A7DFB779-DBF7-9543-893D-0280A5242FF6}" srcOrd="0" destOrd="0" presId="urn:microsoft.com/office/officeart/2005/8/layout/orgChart1"/>
    <dgm:cxn modelId="{2DEECD36-65B2-0141-9166-D10EC01185A7}" srcId="{515C8034-92A1-FE49-B646-4713844D426C}" destId="{09E0041C-3628-A44A-A0E6-A03CCEBE7C9D}" srcOrd="3" destOrd="0" parTransId="{EFE90AC6-0686-3740-B19A-F556ACD48CE3}" sibTransId="{AD84613D-6876-154D-818E-1350730611A4}"/>
    <dgm:cxn modelId="{9D5F1A0D-5E7B-2949-BA81-3D430AE1EF90}" srcId="{B7A8C078-CD89-7B4E-AA8E-4E13DF9F1120}" destId="{6E36655B-79CF-634D-826E-A8EB0C863D1E}" srcOrd="1" destOrd="0" parTransId="{32DC3562-1B58-F84C-AD37-63201F69808C}" sibTransId="{56C2BB56-EBDA-614B-935E-9B27E4511EB7}"/>
    <dgm:cxn modelId="{789E5D20-26A6-C749-9EAF-B32FDBC5C9B1}" srcId="{F256736B-9288-104D-89DA-CAD9564B8D69}" destId="{2DA38A82-2E7A-BA43-9B10-1B75C2E373DF}" srcOrd="1" destOrd="0" parTransId="{279C9FEA-DCA7-1646-BAAC-A5C7AD650EE4}" sibTransId="{3E936F10-2D95-EE4B-A974-0CCB1F1DFA44}"/>
    <dgm:cxn modelId="{12CF8E24-5833-9042-B9C2-9EC49BF3A3A8}" srcId="{F256736B-9288-104D-89DA-CAD9564B8D69}" destId="{E914A71E-86BA-9F4C-BBF4-3E2E0AF9A54F}" srcOrd="0" destOrd="0" parTransId="{F5AE1B80-C09A-D640-BF01-5C299ED72EA1}" sibTransId="{CF2CA0F0-C5D0-9543-9684-88CED6EE214E}"/>
    <dgm:cxn modelId="{E1088AE4-3B7B-9B45-A111-AE547F660F2B}" type="presOf" srcId="{117B02F8-50AC-3B44-8509-DEFBB76448EB}" destId="{9D5DE77E-81EF-3B43-83D0-7B3C80FFD82A}" srcOrd="1" destOrd="0" presId="urn:microsoft.com/office/officeart/2005/8/layout/orgChart1"/>
    <dgm:cxn modelId="{8ABA279A-08DF-6E4A-83FC-A4B97110607C}" type="presOf" srcId="{20EA577B-9772-574D-A55E-8F34BCECF933}" destId="{BB5B4583-EF18-C54C-B4E2-583526980A5A}" srcOrd="0" destOrd="0" presId="urn:microsoft.com/office/officeart/2005/8/layout/orgChart1"/>
    <dgm:cxn modelId="{2615C0ED-4839-5941-AF06-9F2505DFC438}" type="presOf" srcId="{6E36655B-79CF-634D-826E-A8EB0C863D1E}" destId="{6F14EA4F-1B88-FD42-B00B-485296A5CDFB}" srcOrd="0" destOrd="0" presId="urn:microsoft.com/office/officeart/2005/8/layout/orgChart1"/>
    <dgm:cxn modelId="{4051C9AF-4F04-7F4E-AAE1-32CC97A8472C}" type="presOf" srcId="{08707648-6577-E44F-8585-341BB5ED5522}" destId="{C6F47210-1618-B146-B098-5E94E9B2A294}" srcOrd="0" destOrd="0" presId="urn:microsoft.com/office/officeart/2005/8/layout/orgChart1"/>
    <dgm:cxn modelId="{DF03FF69-23F5-894E-8AE6-CEB10BF0FCAD}" srcId="{B7A8C078-CD89-7B4E-AA8E-4E13DF9F1120}" destId="{F256736B-9288-104D-89DA-CAD9564B8D69}" srcOrd="2" destOrd="0" parTransId="{EF62AA9E-8E94-AC45-BF59-FB26B79E818A}" sibTransId="{9AE582C6-C871-2945-9136-1A93F3E0624A}"/>
    <dgm:cxn modelId="{1358B562-6001-D14C-A0F6-4E038DD83DDA}" type="presOf" srcId="{19FAA6B5-C237-9D4E-A961-7A72CB8655A9}" destId="{E2218C7B-4806-5A43-A279-2DA51CCD6CBC}" srcOrd="0" destOrd="0" presId="urn:microsoft.com/office/officeart/2005/8/layout/orgChart1"/>
    <dgm:cxn modelId="{7C845D89-9007-6D4F-8AD4-7FF5889B2F2C}" type="presOf" srcId="{F5AE1B80-C09A-D640-BF01-5C299ED72EA1}" destId="{74135608-3F73-5146-BCD5-61CEC836B2B8}" srcOrd="0" destOrd="0" presId="urn:microsoft.com/office/officeart/2005/8/layout/orgChart1"/>
    <dgm:cxn modelId="{70105B32-D1C4-C44A-9D69-C34FEB5F577E}" type="presOf" srcId="{1ED5B472-E14E-774B-990D-66781DB4781B}" destId="{7B7FA239-D111-9846-9165-4A17C92B4D10}" srcOrd="0" destOrd="0" presId="urn:microsoft.com/office/officeart/2005/8/layout/orgChart1"/>
    <dgm:cxn modelId="{FCFC7C77-1D32-1D47-B16B-8EB8AF169FD2}" type="presOf" srcId="{4D36ABA5-53B2-2245-8D95-3CA5022EB13E}" destId="{A8AC2105-46DE-884B-B293-D98AD8ED18CB}" srcOrd="1" destOrd="0" presId="urn:microsoft.com/office/officeart/2005/8/layout/orgChart1"/>
    <dgm:cxn modelId="{0181B882-491C-6B4A-A396-C003909881C9}" type="presOf" srcId="{19FAA6B5-C237-9D4E-A961-7A72CB8655A9}" destId="{D069C9F1-3484-C348-A112-0266E90A7F8C}" srcOrd="1" destOrd="0" presId="urn:microsoft.com/office/officeart/2005/8/layout/orgChart1"/>
    <dgm:cxn modelId="{D4975D6C-A7C2-D94C-8595-F9813561A3BF}" type="presOf" srcId="{F256736B-9288-104D-89DA-CAD9564B8D69}" destId="{B566D722-DA71-494E-87A8-2584C5A60656}" srcOrd="0" destOrd="0" presId="urn:microsoft.com/office/officeart/2005/8/layout/orgChart1"/>
    <dgm:cxn modelId="{ADF3A3B7-E077-7E41-909E-4F8509EFF278}" srcId="{14B0C403-1D62-3E4A-9851-73630C08D611}" destId="{B3827C0C-69FE-B049-B887-72B5C120752D}" srcOrd="0" destOrd="0" parTransId="{5FBAA142-D831-3B4F-8B51-CE06DEDD0A31}" sibTransId="{A2FC1781-8070-694F-BEF9-B4CFE4EA726F}"/>
    <dgm:cxn modelId="{EDB00F24-7830-B641-AE78-1E17E710D7C0}" srcId="{14B0C403-1D62-3E4A-9851-73630C08D611}" destId="{117B02F8-50AC-3B44-8509-DEFBB76448EB}" srcOrd="2" destOrd="0" parTransId="{85647E3A-CBB9-3E41-AC8C-A0FD94975BEB}" sibTransId="{8398A8E9-C31F-FB4F-9D8B-32C76D898DE5}"/>
    <dgm:cxn modelId="{2DBB186B-0A59-8447-A6B7-A43D77FDADD2}" type="presParOf" srcId="{FDD13600-FE32-084B-8E3D-7FCE3E771B66}" destId="{A535A708-D4BA-EB49-BBFE-35E5B58F4554}" srcOrd="0" destOrd="0" presId="urn:microsoft.com/office/officeart/2005/8/layout/orgChart1"/>
    <dgm:cxn modelId="{CA4B4F25-837E-064F-8F4C-BB991D22E731}" type="presParOf" srcId="{A535A708-D4BA-EB49-BBFE-35E5B58F4554}" destId="{B554ABDC-136D-AB40-99BA-FE3CAE46718B}" srcOrd="0" destOrd="0" presId="urn:microsoft.com/office/officeart/2005/8/layout/orgChart1"/>
    <dgm:cxn modelId="{ED9D497A-745C-ED48-8460-894A6DBE7AC1}" type="presParOf" srcId="{B554ABDC-136D-AB40-99BA-FE3CAE46718B}" destId="{7C1F8839-3C32-9140-AB67-15CFACA79A42}" srcOrd="0" destOrd="0" presId="urn:microsoft.com/office/officeart/2005/8/layout/orgChart1"/>
    <dgm:cxn modelId="{51C5C4B6-79A7-AA4B-8723-C1886535FFF3}" type="presParOf" srcId="{B554ABDC-136D-AB40-99BA-FE3CAE46718B}" destId="{1D0521E6-F755-9A41-BD12-6F63EDE72DA9}" srcOrd="1" destOrd="0" presId="urn:microsoft.com/office/officeart/2005/8/layout/orgChart1"/>
    <dgm:cxn modelId="{A96D9CE2-AD25-B446-ABB3-5C9C2B57C17C}" type="presParOf" srcId="{A535A708-D4BA-EB49-BBFE-35E5B58F4554}" destId="{306EC345-FE98-2E43-A923-A93505629ECB}" srcOrd="1" destOrd="0" presId="urn:microsoft.com/office/officeart/2005/8/layout/orgChart1"/>
    <dgm:cxn modelId="{A6E855A4-BBE3-E04C-B1D9-046289F5F576}" type="presParOf" srcId="{306EC345-FE98-2E43-A923-A93505629ECB}" destId="{BB5B4583-EF18-C54C-B4E2-583526980A5A}" srcOrd="0" destOrd="0" presId="urn:microsoft.com/office/officeart/2005/8/layout/orgChart1"/>
    <dgm:cxn modelId="{3205EAC8-4B59-774B-9F2A-D186B4709B35}" type="presParOf" srcId="{306EC345-FE98-2E43-A923-A93505629ECB}" destId="{2124F5DA-B197-674E-9594-384FE7BB8C1C}" srcOrd="1" destOrd="0" presId="urn:microsoft.com/office/officeart/2005/8/layout/orgChart1"/>
    <dgm:cxn modelId="{FEF9D4A2-2BA6-3D43-A870-E0D7023238DD}" type="presParOf" srcId="{2124F5DA-B197-674E-9594-384FE7BB8C1C}" destId="{C44329D3-6599-FB4C-AD5F-2BE3EA250378}" srcOrd="0" destOrd="0" presId="urn:microsoft.com/office/officeart/2005/8/layout/orgChart1"/>
    <dgm:cxn modelId="{5AD019A1-2577-5A4A-9F38-F7AAA10B2606}" type="presParOf" srcId="{C44329D3-6599-FB4C-AD5F-2BE3EA250378}" destId="{26DB7D9D-CC30-9A47-85E8-6E3DA5B79163}" srcOrd="0" destOrd="0" presId="urn:microsoft.com/office/officeart/2005/8/layout/orgChart1"/>
    <dgm:cxn modelId="{C8B7AB2D-C6DA-B74B-BE0F-8E2C1314E561}" type="presParOf" srcId="{C44329D3-6599-FB4C-AD5F-2BE3EA250378}" destId="{F28B2999-E061-BC44-8BA3-6065C3AF8975}" srcOrd="1" destOrd="0" presId="urn:microsoft.com/office/officeart/2005/8/layout/orgChart1"/>
    <dgm:cxn modelId="{279B4861-CF01-C441-B3FA-0553DE1E5923}" type="presParOf" srcId="{2124F5DA-B197-674E-9594-384FE7BB8C1C}" destId="{72BEA09A-C240-1847-A27A-50E6C4633E54}" srcOrd="1" destOrd="0" presId="urn:microsoft.com/office/officeart/2005/8/layout/orgChart1"/>
    <dgm:cxn modelId="{D05B819D-A5EA-9540-AE49-B29CEA05CFA0}" type="presParOf" srcId="{2124F5DA-B197-674E-9594-384FE7BB8C1C}" destId="{BB303A7F-7A75-054A-9017-D1CBC6946670}" srcOrd="2" destOrd="0" presId="urn:microsoft.com/office/officeart/2005/8/layout/orgChart1"/>
    <dgm:cxn modelId="{7FE9B5A2-344F-6345-94C7-9DF8627C497E}" type="presParOf" srcId="{306EC345-FE98-2E43-A923-A93505629ECB}" destId="{9392BD2C-B53B-A347-AF8C-650185154315}" srcOrd="2" destOrd="0" presId="urn:microsoft.com/office/officeart/2005/8/layout/orgChart1"/>
    <dgm:cxn modelId="{95904D34-C5F6-F446-AD00-42B3CDDB5B00}" type="presParOf" srcId="{306EC345-FE98-2E43-A923-A93505629ECB}" destId="{630D003E-7F1C-7D49-A6D5-93879E1DA573}" srcOrd="3" destOrd="0" presId="urn:microsoft.com/office/officeart/2005/8/layout/orgChart1"/>
    <dgm:cxn modelId="{DF91E372-B872-274D-8597-E4512EECB411}" type="presParOf" srcId="{630D003E-7F1C-7D49-A6D5-93879E1DA573}" destId="{AD46B372-533F-8B4A-8C15-579DFA4BC6BA}" srcOrd="0" destOrd="0" presId="urn:microsoft.com/office/officeart/2005/8/layout/orgChart1"/>
    <dgm:cxn modelId="{C2E76C7F-BCA7-464B-B760-A595A562CC16}" type="presParOf" srcId="{AD46B372-533F-8B4A-8C15-579DFA4BC6BA}" destId="{C6F47210-1618-B146-B098-5E94E9B2A294}" srcOrd="0" destOrd="0" presId="urn:microsoft.com/office/officeart/2005/8/layout/orgChart1"/>
    <dgm:cxn modelId="{9C120572-3CC9-2F42-9783-259CCC250387}" type="presParOf" srcId="{AD46B372-533F-8B4A-8C15-579DFA4BC6BA}" destId="{828B6530-EA9D-EB4D-B129-0D6629578A3A}" srcOrd="1" destOrd="0" presId="urn:microsoft.com/office/officeart/2005/8/layout/orgChart1"/>
    <dgm:cxn modelId="{058B8651-6E9D-AE4D-B904-57170090FE4E}" type="presParOf" srcId="{630D003E-7F1C-7D49-A6D5-93879E1DA573}" destId="{DD7E9C5B-5846-5C4B-AE1F-DA347BC62DBC}" srcOrd="1" destOrd="0" presId="urn:microsoft.com/office/officeart/2005/8/layout/orgChart1"/>
    <dgm:cxn modelId="{1F5DF87D-1979-8646-B71C-50488974E431}" type="presParOf" srcId="{630D003E-7F1C-7D49-A6D5-93879E1DA573}" destId="{669D121E-184B-644E-976E-AF3F7328C289}" srcOrd="2" destOrd="0" presId="urn:microsoft.com/office/officeart/2005/8/layout/orgChart1"/>
    <dgm:cxn modelId="{17E6BFAF-6E38-9441-94E0-EA2AD6373CEF}" type="presParOf" srcId="{306EC345-FE98-2E43-A923-A93505629ECB}" destId="{530A66ED-4AF0-864E-81E7-00057BD8F144}" srcOrd="4" destOrd="0" presId="urn:microsoft.com/office/officeart/2005/8/layout/orgChart1"/>
    <dgm:cxn modelId="{E52123C1-AD65-2C48-9B81-412B47E3FD31}" type="presParOf" srcId="{306EC345-FE98-2E43-A923-A93505629ECB}" destId="{691A304A-E501-BF4B-A7A5-B9016D78D4BD}" srcOrd="5" destOrd="0" presId="urn:microsoft.com/office/officeart/2005/8/layout/orgChart1"/>
    <dgm:cxn modelId="{A1026635-B426-D344-B748-E78335D9CBE1}" type="presParOf" srcId="{691A304A-E501-BF4B-A7A5-B9016D78D4BD}" destId="{60404897-2A69-F34C-891E-FD70D1280F80}" srcOrd="0" destOrd="0" presId="urn:microsoft.com/office/officeart/2005/8/layout/orgChart1"/>
    <dgm:cxn modelId="{2FB607CA-9954-E34B-8089-5D2222C666CB}" type="presParOf" srcId="{60404897-2A69-F34C-891E-FD70D1280F80}" destId="{77CB8D75-86C1-4543-A24B-ED61AB8328A9}" srcOrd="0" destOrd="0" presId="urn:microsoft.com/office/officeart/2005/8/layout/orgChart1"/>
    <dgm:cxn modelId="{C686F47A-6A0E-9741-A158-6D2AF7B942E2}" type="presParOf" srcId="{60404897-2A69-F34C-891E-FD70D1280F80}" destId="{E3FF748B-86BB-2A43-9EDF-761B0E0E775B}" srcOrd="1" destOrd="0" presId="urn:microsoft.com/office/officeart/2005/8/layout/orgChart1"/>
    <dgm:cxn modelId="{EA8B9C94-988C-2749-A460-A3A047663D5B}" type="presParOf" srcId="{691A304A-E501-BF4B-A7A5-B9016D78D4BD}" destId="{F2AE2288-D3F3-714B-BDC2-CB8AFB2C6139}" srcOrd="1" destOrd="0" presId="urn:microsoft.com/office/officeart/2005/8/layout/orgChart1"/>
    <dgm:cxn modelId="{793013FE-7BA4-8345-8295-0534C4B4211B}" type="presParOf" srcId="{691A304A-E501-BF4B-A7A5-B9016D78D4BD}" destId="{6FA181D3-DB1F-264C-B290-A85E4A87CEC2}" srcOrd="2" destOrd="0" presId="urn:microsoft.com/office/officeart/2005/8/layout/orgChart1"/>
    <dgm:cxn modelId="{9456CECE-121D-FE4A-B45C-F2E62CE803CE}" type="presParOf" srcId="{A535A708-D4BA-EB49-BBFE-35E5B58F4554}" destId="{30CFBCCD-081D-784A-92CC-68517E3A66D1}" srcOrd="2" destOrd="0" presId="urn:microsoft.com/office/officeart/2005/8/layout/orgChart1"/>
    <dgm:cxn modelId="{37F61B97-21F6-DC45-B084-24EBBB4DAD0A}" type="presParOf" srcId="{30CFBCCD-081D-784A-92CC-68517E3A66D1}" destId="{53D35045-450E-564E-BF17-08079C35204C}" srcOrd="0" destOrd="0" presId="urn:microsoft.com/office/officeart/2005/8/layout/orgChart1"/>
    <dgm:cxn modelId="{31ACA63E-C07A-644B-9FFF-C3CEBE01C5F1}" type="presParOf" srcId="{30CFBCCD-081D-784A-92CC-68517E3A66D1}" destId="{CB4FBA11-1812-A241-A5C9-51F6E98563B1}" srcOrd="1" destOrd="0" presId="urn:microsoft.com/office/officeart/2005/8/layout/orgChart1"/>
    <dgm:cxn modelId="{255E6AF6-A1DF-E347-970B-C40BF5DF08E9}" type="presParOf" srcId="{CB4FBA11-1812-A241-A5C9-51F6E98563B1}" destId="{0539E76D-4156-B94A-B0CE-9CCF9D92F59A}" srcOrd="0" destOrd="0" presId="urn:microsoft.com/office/officeart/2005/8/layout/orgChart1"/>
    <dgm:cxn modelId="{56443DFC-5911-3845-A06C-D3D09999F934}" type="presParOf" srcId="{0539E76D-4156-B94A-B0CE-9CCF9D92F59A}" destId="{A3274A4F-2E9C-4B41-BA51-97FF6387862F}" srcOrd="0" destOrd="0" presId="urn:microsoft.com/office/officeart/2005/8/layout/orgChart1"/>
    <dgm:cxn modelId="{42C74979-DACC-8B46-A14B-35101BA7CEE6}" type="presParOf" srcId="{0539E76D-4156-B94A-B0CE-9CCF9D92F59A}" destId="{5A0C96E3-A63A-B442-8DDC-635CCE86BE07}" srcOrd="1" destOrd="0" presId="urn:microsoft.com/office/officeart/2005/8/layout/orgChart1"/>
    <dgm:cxn modelId="{C250C140-967F-654C-8607-A4CAA44A9EC2}" type="presParOf" srcId="{CB4FBA11-1812-A241-A5C9-51F6E98563B1}" destId="{720ED2C9-BF1E-A145-AA9B-767F9981907F}" srcOrd="1" destOrd="0" presId="urn:microsoft.com/office/officeart/2005/8/layout/orgChart1"/>
    <dgm:cxn modelId="{E74BDCD1-FAAB-CB46-99F1-CF7793E01BF0}" type="presParOf" srcId="{720ED2C9-BF1E-A145-AA9B-767F9981907F}" destId="{93666801-0CFC-F349-AB9B-DCE31631F9EC}" srcOrd="0" destOrd="0" presId="urn:microsoft.com/office/officeart/2005/8/layout/orgChart1"/>
    <dgm:cxn modelId="{BF70EFC3-A615-B74E-8818-6002C240D5CF}" type="presParOf" srcId="{720ED2C9-BF1E-A145-AA9B-767F9981907F}" destId="{7A5D0704-500F-E648-8068-418C9EC4AB70}" srcOrd="1" destOrd="0" presId="urn:microsoft.com/office/officeart/2005/8/layout/orgChart1"/>
    <dgm:cxn modelId="{F2D4F674-AD1F-9A41-A4C8-B7B34F8799F0}" type="presParOf" srcId="{7A5D0704-500F-E648-8068-418C9EC4AB70}" destId="{B3964E40-1E07-3840-B8AD-7AE3210575D4}" srcOrd="0" destOrd="0" presId="urn:microsoft.com/office/officeart/2005/8/layout/orgChart1"/>
    <dgm:cxn modelId="{0946887B-A83D-F143-908F-EE985250BDA8}" type="presParOf" srcId="{B3964E40-1E07-3840-B8AD-7AE3210575D4}" destId="{15A52430-5108-674A-8EC7-ACB49EDF2FAA}" srcOrd="0" destOrd="0" presId="urn:microsoft.com/office/officeart/2005/8/layout/orgChart1"/>
    <dgm:cxn modelId="{EE9ABEB3-7DDB-4045-B487-02678D3CC932}" type="presParOf" srcId="{B3964E40-1E07-3840-B8AD-7AE3210575D4}" destId="{A8AC2105-46DE-884B-B293-D98AD8ED18CB}" srcOrd="1" destOrd="0" presId="urn:microsoft.com/office/officeart/2005/8/layout/orgChart1"/>
    <dgm:cxn modelId="{513AEE87-4BF9-1C48-BFB3-E63472BE934C}" type="presParOf" srcId="{7A5D0704-500F-E648-8068-418C9EC4AB70}" destId="{D4F60A58-6E6B-FA41-A249-CBDB1CB19707}" srcOrd="1" destOrd="0" presId="urn:microsoft.com/office/officeart/2005/8/layout/orgChart1"/>
    <dgm:cxn modelId="{E050683E-3243-B347-BD9F-C10B072D7CB5}" type="presParOf" srcId="{7A5D0704-500F-E648-8068-418C9EC4AB70}" destId="{C6E7A21B-8EE2-6549-9D25-76EB504EB943}" srcOrd="2" destOrd="0" presId="urn:microsoft.com/office/officeart/2005/8/layout/orgChart1"/>
    <dgm:cxn modelId="{A7237DCB-4A20-AB4B-BF20-8558B76E0A87}" type="presParOf" srcId="{720ED2C9-BF1E-A145-AA9B-767F9981907F}" destId="{D1BDAC0B-7EE0-714C-9194-5F34551D9D88}" srcOrd="2" destOrd="0" presId="urn:microsoft.com/office/officeart/2005/8/layout/orgChart1"/>
    <dgm:cxn modelId="{0E0A625D-FF6F-BD4A-AF58-9EDABCE24739}" type="presParOf" srcId="{720ED2C9-BF1E-A145-AA9B-767F9981907F}" destId="{52B89C88-8BF3-D248-9F5B-A0E301DABE07}" srcOrd="3" destOrd="0" presId="urn:microsoft.com/office/officeart/2005/8/layout/orgChart1"/>
    <dgm:cxn modelId="{BDD83639-5F60-574D-A6E0-A6F98C876619}" type="presParOf" srcId="{52B89C88-8BF3-D248-9F5B-A0E301DABE07}" destId="{36CF228A-9885-C74F-AA84-D8B37106BF0B}" srcOrd="0" destOrd="0" presId="urn:microsoft.com/office/officeart/2005/8/layout/orgChart1"/>
    <dgm:cxn modelId="{977942EA-9FFF-6A43-858D-764B3BBCFDC2}" type="presParOf" srcId="{36CF228A-9885-C74F-AA84-D8B37106BF0B}" destId="{6F14EA4F-1B88-FD42-B00B-485296A5CDFB}" srcOrd="0" destOrd="0" presId="urn:microsoft.com/office/officeart/2005/8/layout/orgChart1"/>
    <dgm:cxn modelId="{B62015A2-BA21-9A4C-BC74-25F7CEC64CF4}" type="presParOf" srcId="{36CF228A-9885-C74F-AA84-D8B37106BF0B}" destId="{A4F0946A-C36E-7848-B77D-F462CE5C02CA}" srcOrd="1" destOrd="0" presId="urn:microsoft.com/office/officeart/2005/8/layout/orgChart1"/>
    <dgm:cxn modelId="{CF01A359-1666-BB4B-999E-B26C9199AE31}" type="presParOf" srcId="{52B89C88-8BF3-D248-9F5B-A0E301DABE07}" destId="{375C0C72-83C6-DE4B-A5FE-E6BC4B24C5DE}" srcOrd="1" destOrd="0" presId="urn:microsoft.com/office/officeart/2005/8/layout/orgChart1"/>
    <dgm:cxn modelId="{64DBAB35-6089-9045-A837-3D17E0C047F1}" type="presParOf" srcId="{52B89C88-8BF3-D248-9F5B-A0E301DABE07}" destId="{76439168-52C8-E346-AB60-B1F76366EC8D}" srcOrd="2" destOrd="0" presId="urn:microsoft.com/office/officeart/2005/8/layout/orgChart1"/>
    <dgm:cxn modelId="{7AE9428B-58F3-C544-82C4-CB9B58A45906}" type="presParOf" srcId="{CB4FBA11-1812-A241-A5C9-51F6E98563B1}" destId="{A4CDB70D-B0A7-3E45-AAF5-DCFC98837C88}" srcOrd="2" destOrd="0" presId="urn:microsoft.com/office/officeart/2005/8/layout/orgChart1"/>
    <dgm:cxn modelId="{504B0FAF-20A6-D64F-9F59-BD06241FC7EE}" type="presParOf" srcId="{A4CDB70D-B0A7-3E45-AAF5-DCFC98837C88}" destId="{0727AFCD-7A5C-374F-8843-79F579226B5E}" srcOrd="0" destOrd="0" presId="urn:microsoft.com/office/officeart/2005/8/layout/orgChart1"/>
    <dgm:cxn modelId="{71BB923A-4493-3342-98E7-35CF05473ADF}" type="presParOf" srcId="{A4CDB70D-B0A7-3E45-AAF5-DCFC98837C88}" destId="{2711EE57-F20C-EC48-B34C-AE0EF09868ED}" srcOrd="1" destOrd="0" presId="urn:microsoft.com/office/officeart/2005/8/layout/orgChart1"/>
    <dgm:cxn modelId="{2B5D20D7-2A60-7243-9F00-64ABF62050C9}" type="presParOf" srcId="{2711EE57-F20C-EC48-B34C-AE0EF09868ED}" destId="{A9440C84-37C3-244C-A12F-70FC0364DDA0}" srcOrd="0" destOrd="0" presId="urn:microsoft.com/office/officeart/2005/8/layout/orgChart1"/>
    <dgm:cxn modelId="{025F20B2-4981-1742-816F-F288A8435959}" type="presParOf" srcId="{A9440C84-37C3-244C-A12F-70FC0364DDA0}" destId="{B566D722-DA71-494E-87A8-2584C5A60656}" srcOrd="0" destOrd="0" presId="urn:microsoft.com/office/officeart/2005/8/layout/orgChart1"/>
    <dgm:cxn modelId="{6CDB5A62-829D-8E43-9A01-CC7C34EAE038}" type="presParOf" srcId="{A9440C84-37C3-244C-A12F-70FC0364DDA0}" destId="{3684A4E7-8CD8-AB45-A685-468A292B8868}" srcOrd="1" destOrd="0" presId="urn:microsoft.com/office/officeart/2005/8/layout/orgChart1"/>
    <dgm:cxn modelId="{A3DFA9EC-5F5D-0343-BAF2-4250ABDCC822}" type="presParOf" srcId="{2711EE57-F20C-EC48-B34C-AE0EF09868ED}" destId="{ACB8500B-4717-0E4E-9A1E-929A0D72FFB5}" srcOrd="1" destOrd="0" presId="urn:microsoft.com/office/officeart/2005/8/layout/orgChart1"/>
    <dgm:cxn modelId="{8CAF35C0-7A94-934A-8F22-F1D60FE84666}" type="presParOf" srcId="{ACB8500B-4717-0E4E-9A1E-929A0D72FFB5}" destId="{DE4B3994-4AB2-CA47-BFB3-01411CECD36B}" srcOrd="0" destOrd="0" presId="urn:microsoft.com/office/officeart/2005/8/layout/orgChart1"/>
    <dgm:cxn modelId="{3DD55D78-996F-2E4D-870F-75397A791148}" type="presParOf" srcId="{ACB8500B-4717-0E4E-9A1E-929A0D72FFB5}" destId="{3578933D-A628-7542-B14A-242A6C328D0A}" srcOrd="1" destOrd="0" presId="urn:microsoft.com/office/officeart/2005/8/layout/orgChart1"/>
    <dgm:cxn modelId="{1DA0EADA-76F4-CB45-8CA9-F0C1CD80B475}" type="presParOf" srcId="{3578933D-A628-7542-B14A-242A6C328D0A}" destId="{4F730927-C5F6-B34D-B51A-745B2E7612AC}" srcOrd="0" destOrd="0" presId="urn:microsoft.com/office/officeart/2005/8/layout/orgChart1"/>
    <dgm:cxn modelId="{D0939EF2-A1DE-6247-8826-4C594735B987}" type="presParOf" srcId="{4F730927-C5F6-B34D-B51A-745B2E7612AC}" destId="{77948A91-A474-754B-BE3C-7F376FD70FDB}" srcOrd="0" destOrd="0" presId="urn:microsoft.com/office/officeart/2005/8/layout/orgChart1"/>
    <dgm:cxn modelId="{35A7A9ED-C3F4-6F44-80E8-763C0F68BC5F}" type="presParOf" srcId="{4F730927-C5F6-B34D-B51A-745B2E7612AC}" destId="{A19E0504-96E4-7B42-8398-2C85A7D62D26}" srcOrd="1" destOrd="0" presId="urn:microsoft.com/office/officeart/2005/8/layout/orgChart1"/>
    <dgm:cxn modelId="{2168ED36-EE51-4D4E-9579-F9E2314DC24A}" type="presParOf" srcId="{3578933D-A628-7542-B14A-242A6C328D0A}" destId="{88B427AC-28D7-254A-8056-DC71ED8376BC}" srcOrd="1" destOrd="0" presId="urn:microsoft.com/office/officeart/2005/8/layout/orgChart1"/>
    <dgm:cxn modelId="{8EE22DEE-A6EF-2641-A066-CB8A8A38E786}" type="presParOf" srcId="{3578933D-A628-7542-B14A-242A6C328D0A}" destId="{CE737C2C-8AED-3441-8FF8-CDCB85FD820F}" srcOrd="2" destOrd="0" presId="urn:microsoft.com/office/officeart/2005/8/layout/orgChart1"/>
    <dgm:cxn modelId="{E1EF3B58-F684-A549-A752-1FBB742395EB}" type="presParOf" srcId="{2711EE57-F20C-EC48-B34C-AE0EF09868ED}" destId="{3EFC93D7-B119-9E47-8D1A-A64C48FAB08A}" srcOrd="2" destOrd="0" presId="urn:microsoft.com/office/officeart/2005/8/layout/orgChart1"/>
    <dgm:cxn modelId="{FCB1CFDD-F90A-7E46-9744-4C60597EDA1B}" type="presParOf" srcId="{3EFC93D7-B119-9E47-8D1A-A64C48FAB08A}" destId="{74135608-3F73-5146-BCD5-61CEC836B2B8}" srcOrd="0" destOrd="0" presId="urn:microsoft.com/office/officeart/2005/8/layout/orgChart1"/>
    <dgm:cxn modelId="{E32384D3-FB09-024C-BE97-E26662561601}" type="presParOf" srcId="{3EFC93D7-B119-9E47-8D1A-A64C48FAB08A}" destId="{CB5A8340-17EF-E245-BE46-4C8B069C3C27}" srcOrd="1" destOrd="0" presId="urn:microsoft.com/office/officeart/2005/8/layout/orgChart1"/>
    <dgm:cxn modelId="{7C4DF16C-994C-A841-8B6A-6FEB900654CD}" type="presParOf" srcId="{CB5A8340-17EF-E245-BE46-4C8B069C3C27}" destId="{1211B356-5C9D-6B44-AFFD-82902E718CF6}" srcOrd="0" destOrd="0" presId="urn:microsoft.com/office/officeart/2005/8/layout/orgChart1"/>
    <dgm:cxn modelId="{3C24D78A-C1A1-0A41-954F-9FFA1FF2EFE9}" type="presParOf" srcId="{1211B356-5C9D-6B44-AFFD-82902E718CF6}" destId="{492F0E5D-A7D2-4C45-BB9A-4A487283EAC7}" srcOrd="0" destOrd="0" presId="urn:microsoft.com/office/officeart/2005/8/layout/orgChart1"/>
    <dgm:cxn modelId="{3D50B2ED-9A1C-044D-A790-37925C382232}" type="presParOf" srcId="{1211B356-5C9D-6B44-AFFD-82902E718CF6}" destId="{4C8C8E18-C0B4-E343-A365-2B27CB87D28C}" srcOrd="1" destOrd="0" presId="urn:microsoft.com/office/officeart/2005/8/layout/orgChart1"/>
    <dgm:cxn modelId="{F5D5150A-762E-7547-A7C1-5139FC3E6721}" type="presParOf" srcId="{CB5A8340-17EF-E245-BE46-4C8B069C3C27}" destId="{F3BC23B4-D3A5-4246-809E-6817BC01BF32}" srcOrd="1" destOrd="0" presId="urn:microsoft.com/office/officeart/2005/8/layout/orgChart1"/>
    <dgm:cxn modelId="{B98B161E-8B4A-AE45-9395-A9D3467785D8}" type="presParOf" srcId="{CB5A8340-17EF-E245-BE46-4C8B069C3C27}" destId="{45AF5F99-5CC9-284D-AB4E-C273E16761DB}" srcOrd="2" destOrd="0" presId="urn:microsoft.com/office/officeart/2005/8/layout/orgChart1"/>
    <dgm:cxn modelId="{2960FEBA-6CC3-CC48-B947-BEE0BAFB83EA}" type="presParOf" srcId="{3EFC93D7-B119-9E47-8D1A-A64C48FAB08A}" destId="{2E8F26EA-365F-A34E-ADD3-0F00813E4B78}" srcOrd="2" destOrd="0" presId="urn:microsoft.com/office/officeart/2005/8/layout/orgChart1"/>
    <dgm:cxn modelId="{9D83EC88-E68F-3D44-A5D7-97AA7B2D6E12}" type="presParOf" srcId="{3EFC93D7-B119-9E47-8D1A-A64C48FAB08A}" destId="{5145FC8E-8601-4447-9C85-46F911DAE384}" srcOrd="3" destOrd="0" presId="urn:microsoft.com/office/officeart/2005/8/layout/orgChart1"/>
    <dgm:cxn modelId="{ED699106-42C6-634B-AD55-41F5BB1F2C32}" type="presParOf" srcId="{5145FC8E-8601-4447-9C85-46F911DAE384}" destId="{D0FB9505-FA2A-7D49-A3BA-C39DF13AFE5A}" srcOrd="0" destOrd="0" presId="urn:microsoft.com/office/officeart/2005/8/layout/orgChart1"/>
    <dgm:cxn modelId="{F43E2C27-1681-284A-9390-F865C79FF866}" type="presParOf" srcId="{D0FB9505-FA2A-7D49-A3BA-C39DF13AFE5A}" destId="{5C7F9387-E2A5-1F49-8A91-1CE6B7620A9E}" srcOrd="0" destOrd="0" presId="urn:microsoft.com/office/officeart/2005/8/layout/orgChart1"/>
    <dgm:cxn modelId="{13EB7EAA-353B-1445-BCD8-8949BB94EE43}" type="presParOf" srcId="{D0FB9505-FA2A-7D49-A3BA-C39DF13AFE5A}" destId="{EB65A6D7-1888-1341-B795-871C7964F3A9}" srcOrd="1" destOrd="0" presId="urn:microsoft.com/office/officeart/2005/8/layout/orgChart1"/>
    <dgm:cxn modelId="{F1C7C225-0EE6-9349-90E4-5E69611D8483}" type="presParOf" srcId="{5145FC8E-8601-4447-9C85-46F911DAE384}" destId="{3B197346-9508-5641-BBDA-94684EC533D6}" srcOrd="1" destOrd="0" presId="urn:microsoft.com/office/officeart/2005/8/layout/orgChart1"/>
    <dgm:cxn modelId="{2086D26D-B503-0046-87E6-40660885CB98}" type="presParOf" srcId="{5145FC8E-8601-4447-9C85-46F911DAE384}" destId="{2BF7A3D2-0ADE-2341-B2B2-26E633C7D7DF}" srcOrd="2" destOrd="0" presId="urn:microsoft.com/office/officeart/2005/8/layout/orgChart1"/>
    <dgm:cxn modelId="{36BFB059-21ED-C444-A916-6A8D229F02EE}" type="presParOf" srcId="{A4CDB70D-B0A7-3E45-AAF5-DCFC98837C88}" destId="{AE772F41-0C8B-C04B-BB76-704D140C724F}" srcOrd="2" destOrd="0" presId="urn:microsoft.com/office/officeart/2005/8/layout/orgChart1"/>
    <dgm:cxn modelId="{0346136A-E05D-FF49-A77E-27D5DA99C002}" type="presParOf" srcId="{A4CDB70D-B0A7-3E45-AAF5-DCFC98837C88}" destId="{446B5ABC-D18F-D84D-B4B0-0B6D88081EC5}" srcOrd="3" destOrd="0" presId="urn:microsoft.com/office/officeart/2005/8/layout/orgChart1"/>
    <dgm:cxn modelId="{B3B84CCC-1A16-DC4D-8906-04B5366DC0BE}" type="presParOf" srcId="{446B5ABC-D18F-D84D-B4B0-0B6D88081EC5}" destId="{EB29BDE3-FDCF-B049-98A6-64C4A1B761D6}" srcOrd="0" destOrd="0" presId="urn:microsoft.com/office/officeart/2005/8/layout/orgChart1"/>
    <dgm:cxn modelId="{92F602FF-30A4-AC49-A591-70CB707834A5}" type="presParOf" srcId="{EB29BDE3-FDCF-B049-98A6-64C4A1B761D6}" destId="{7B7FA239-D111-9846-9165-4A17C92B4D10}" srcOrd="0" destOrd="0" presId="urn:microsoft.com/office/officeart/2005/8/layout/orgChart1"/>
    <dgm:cxn modelId="{A91532B1-47B5-A34B-B19F-A8E285B7C441}" type="presParOf" srcId="{EB29BDE3-FDCF-B049-98A6-64C4A1B761D6}" destId="{17209D11-342D-2E4F-A187-DF2C8FECBECA}" srcOrd="1" destOrd="0" presId="urn:microsoft.com/office/officeart/2005/8/layout/orgChart1"/>
    <dgm:cxn modelId="{4F724348-928A-E342-8E72-9F2A07B8BB83}" type="presParOf" srcId="{446B5ABC-D18F-D84D-B4B0-0B6D88081EC5}" destId="{807DB0EE-432C-7B46-915C-E2DBE6C9B31C}" srcOrd="1" destOrd="0" presId="urn:microsoft.com/office/officeart/2005/8/layout/orgChart1"/>
    <dgm:cxn modelId="{E7D7E2FB-6E34-FB4F-B95F-C4F4873709D1}" type="presParOf" srcId="{446B5ABC-D18F-D84D-B4B0-0B6D88081EC5}" destId="{BC25F49D-8070-9F45-A285-6328C2A8A751}" srcOrd="2" destOrd="0" presId="urn:microsoft.com/office/officeart/2005/8/layout/orgChart1"/>
    <dgm:cxn modelId="{ABCB65E4-DBA5-0F43-9055-E7F4F643A2D0}" type="presParOf" srcId="{A4CDB70D-B0A7-3E45-AAF5-DCFC98837C88}" destId="{A7DFB779-DBF7-9543-893D-0280A5242FF6}" srcOrd="4" destOrd="0" presId="urn:microsoft.com/office/officeart/2005/8/layout/orgChart1"/>
    <dgm:cxn modelId="{AFB9D0AC-AC26-504D-9507-625689FAC4D5}" type="presParOf" srcId="{A4CDB70D-B0A7-3E45-AAF5-DCFC98837C88}" destId="{EA5CDEDA-F34F-604C-8893-233E78177313}" srcOrd="5" destOrd="0" presId="urn:microsoft.com/office/officeart/2005/8/layout/orgChart1"/>
    <dgm:cxn modelId="{BEED7A41-C01A-FD40-B745-4AE968B71C73}" type="presParOf" srcId="{EA5CDEDA-F34F-604C-8893-233E78177313}" destId="{4BAAA331-7A22-414E-BDF5-FA6CF1C07E0C}" srcOrd="0" destOrd="0" presId="urn:microsoft.com/office/officeart/2005/8/layout/orgChart1"/>
    <dgm:cxn modelId="{598E3ACC-A071-384B-BB98-F350E6E63199}" type="presParOf" srcId="{4BAAA331-7A22-414E-BDF5-FA6CF1C07E0C}" destId="{1CE876C6-B69D-B043-8EC5-B99558BB55A5}" srcOrd="0" destOrd="0" presId="urn:microsoft.com/office/officeart/2005/8/layout/orgChart1"/>
    <dgm:cxn modelId="{6FCD665E-55F0-9545-9E49-32E36F4C4220}" type="presParOf" srcId="{4BAAA331-7A22-414E-BDF5-FA6CF1C07E0C}" destId="{B2CCF3F4-9F74-7B42-9F7B-0E432B7E08A4}" srcOrd="1" destOrd="0" presId="urn:microsoft.com/office/officeart/2005/8/layout/orgChart1"/>
    <dgm:cxn modelId="{075CB409-1F54-3D43-B48F-7DC416F7103C}" type="presParOf" srcId="{EA5CDEDA-F34F-604C-8893-233E78177313}" destId="{C2D64931-B6F9-6C46-A2E0-8DEE997A76F6}" srcOrd="1" destOrd="0" presId="urn:microsoft.com/office/officeart/2005/8/layout/orgChart1"/>
    <dgm:cxn modelId="{DCB56BFF-5763-544A-8068-568E3B2F9540}" type="presParOf" srcId="{C2D64931-B6F9-6C46-A2E0-8DEE997A76F6}" destId="{0D896F58-3D7A-2241-817D-E6FB1D3F0448}" srcOrd="0" destOrd="0" presId="urn:microsoft.com/office/officeart/2005/8/layout/orgChart1"/>
    <dgm:cxn modelId="{20937AE0-B502-AD4B-8BB3-07724DCB9642}" type="presParOf" srcId="{C2D64931-B6F9-6C46-A2E0-8DEE997A76F6}" destId="{BD7A57F2-26FE-5F4D-B2E4-47FC489A8FAA}" srcOrd="1" destOrd="0" presId="urn:microsoft.com/office/officeart/2005/8/layout/orgChart1"/>
    <dgm:cxn modelId="{28D28CFF-67FB-1846-BAD2-97CADEFD2E76}" type="presParOf" srcId="{BD7A57F2-26FE-5F4D-B2E4-47FC489A8FAA}" destId="{9819D79D-57DF-4242-82D4-7CE06ADD583F}" srcOrd="0" destOrd="0" presId="urn:microsoft.com/office/officeart/2005/8/layout/orgChart1"/>
    <dgm:cxn modelId="{4EC238F0-8943-EC41-9B4F-85DBBC9B4624}" type="presParOf" srcId="{9819D79D-57DF-4242-82D4-7CE06ADD583F}" destId="{21306244-11E5-994C-A487-334B32BF5EB9}" srcOrd="0" destOrd="0" presId="urn:microsoft.com/office/officeart/2005/8/layout/orgChart1"/>
    <dgm:cxn modelId="{61A96EAE-92E7-0840-A73D-11C31D5FCBAE}" type="presParOf" srcId="{9819D79D-57DF-4242-82D4-7CE06ADD583F}" destId="{7261D189-0652-6041-A335-0A885AD7F564}" srcOrd="1" destOrd="0" presId="urn:microsoft.com/office/officeart/2005/8/layout/orgChart1"/>
    <dgm:cxn modelId="{40DCD42A-5C64-F24C-A04A-5AD42F6464BA}" type="presParOf" srcId="{BD7A57F2-26FE-5F4D-B2E4-47FC489A8FAA}" destId="{50B3C117-99E1-D145-BA91-EFBDFF15939A}" srcOrd="1" destOrd="0" presId="urn:microsoft.com/office/officeart/2005/8/layout/orgChart1"/>
    <dgm:cxn modelId="{C95AEF99-189E-6E4D-BF63-6BDDFB7E5F9C}" type="presParOf" srcId="{BD7A57F2-26FE-5F4D-B2E4-47FC489A8FAA}" destId="{E2F8C04E-767D-4645-95D1-F6B8F42C4A89}" srcOrd="2" destOrd="0" presId="urn:microsoft.com/office/officeart/2005/8/layout/orgChart1"/>
    <dgm:cxn modelId="{5BEA5A2D-79D9-954C-BBDC-8C1EF4361107}" type="presParOf" srcId="{C2D64931-B6F9-6C46-A2E0-8DEE997A76F6}" destId="{1BFC787F-EDC2-7240-A217-790FDFB2988A}" srcOrd="2" destOrd="0" presId="urn:microsoft.com/office/officeart/2005/8/layout/orgChart1"/>
    <dgm:cxn modelId="{4DA0CE35-B7FE-EF49-8F73-2695CF58D1E6}" type="presParOf" srcId="{C2D64931-B6F9-6C46-A2E0-8DEE997A76F6}" destId="{88D32F17-3D59-6545-BFC4-A8B3F79AE66E}" srcOrd="3" destOrd="0" presId="urn:microsoft.com/office/officeart/2005/8/layout/orgChart1"/>
    <dgm:cxn modelId="{8F1033AB-88AE-794D-8A6D-30DE4D2DE3D6}" type="presParOf" srcId="{88D32F17-3D59-6545-BFC4-A8B3F79AE66E}" destId="{F1978195-D03E-A649-9E61-347246917608}" srcOrd="0" destOrd="0" presId="urn:microsoft.com/office/officeart/2005/8/layout/orgChart1"/>
    <dgm:cxn modelId="{96ABB211-079D-AF4B-90E7-F2BB7FB6E13C}" type="presParOf" srcId="{F1978195-D03E-A649-9E61-347246917608}" destId="{E2218C7B-4806-5A43-A279-2DA51CCD6CBC}" srcOrd="0" destOrd="0" presId="urn:microsoft.com/office/officeart/2005/8/layout/orgChart1"/>
    <dgm:cxn modelId="{C86720BD-7C3D-A14D-9955-E9020B803360}" type="presParOf" srcId="{F1978195-D03E-A649-9E61-347246917608}" destId="{D069C9F1-3484-C348-A112-0266E90A7F8C}" srcOrd="1" destOrd="0" presId="urn:microsoft.com/office/officeart/2005/8/layout/orgChart1"/>
    <dgm:cxn modelId="{B9B89A1F-E2EA-C64F-80FB-68507692F430}" type="presParOf" srcId="{88D32F17-3D59-6545-BFC4-A8B3F79AE66E}" destId="{ABE2455E-59DE-5241-AEE4-02DE72031ADE}" srcOrd="1" destOrd="0" presId="urn:microsoft.com/office/officeart/2005/8/layout/orgChart1"/>
    <dgm:cxn modelId="{BD8A436E-337E-3049-8523-16CBDC39B6BA}" type="presParOf" srcId="{88D32F17-3D59-6545-BFC4-A8B3F79AE66E}" destId="{18B4CF52-2E8F-9845-9CE2-C4074D46AA10}" srcOrd="2" destOrd="0" presId="urn:microsoft.com/office/officeart/2005/8/layout/orgChart1"/>
    <dgm:cxn modelId="{44988AB5-1207-CF42-A1B0-727BBB0F8313}" type="presParOf" srcId="{C2D64931-B6F9-6C46-A2E0-8DEE997A76F6}" destId="{B1586165-0E7F-124C-8072-E947C5C5DFC9}" srcOrd="4" destOrd="0" presId="urn:microsoft.com/office/officeart/2005/8/layout/orgChart1"/>
    <dgm:cxn modelId="{BAC7F594-EE41-E948-8054-63445992D8FE}" type="presParOf" srcId="{C2D64931-B6F9-6C46-A2E0-8DEE997A76F6}" destId="{F80EE8FE-B0B1-E44A-B78D-0971A1CF51B7}" srcOrd="5" destOrd="0" presId="urn:microsoft.com/office/officeart/2005/8/layout/orgChart1"/>
    <dgm:cxn modelId="{BB073EDE-D25E-B844-B0E8-DF56DB204D4E}" type="presParOf" srcId="{F80EE8FE-B0B1-E44A-B78D-0971A1CF51B7}" destId="{C1F65ECE-1B74-9F40-A720-9FF6FDB0E0C9}" srcOrd="0" destOrd="0" presId="urn:microsoft.com/office/officeart/2005/8/layout/orgChart1"/>
    <dgm:cxn modelId="{A27CA33B-43CF-EA4F-837B-9DF614D39FAA}" type="presParOf" srcId="{C1F65ECE-1B74-9F40-A720-9FF6FDB0E0C9}" destId="{A370AEE1-6661-1448-95DE-C163BF406CEC}" srcOrd="0" destOrd="0" presId="urn:microsoft.com/office/officeart/2005/8/layout/orgChart1"/>
    <dgm:cxn modelId="{C4B694C9-9E2B-F149-B2B3-F4CAA1971D31}" type="presParOf" srcId="{C1F65ECE-1B74-9F40-A720-9FF6FDB0E0C9}" destId="{9D5DE77E-81EF-3B43-83D0-7B3C80FFD82A}" srcOrd="1" destOrd="0" presId="urn:microsoft.com/office/officeart/2005/8/layout/orgChart1"/>
    <dgm:cxn modelId="{19387A97-08FF-F84A-9C3C-C5C0EED49EB9}" type="presParOf" srcId="{F80EE8FE-B0B1-E44A-B78D-0971A1CF51B7}" destId="{12299D88-D966-F944-83C0-545D2DA6447D}" srcOrd="1" destOrd="0" presId="urn:microsoft.com/office/officeart/2005/8/layout/orgChart1"/>
    <dgm:cxn modelId="{1A246BF1-1D0B-1A45-B8C4-6E9DBFCF6F4D}" type="presParOf" srcId="{F80EE8FE-B0B1-E44A-B78D-0971A1CF51B7}" destId="{847293E8-3677-E940-AE10-0D6B037EFA48}" srcOrd="2" destOrd="0" presId="urn:microsoft.com/office/officeart/2005/8/layout/orgChart1"/>
    <dgm:cxn modelId="{62B7F048-2A05-7847-83B5-3058BE188614}" type="presParOf" srcId="{EA5CDEDA-F34F-604C-8893-233E78177313}" destId="{FD5C28C0-76B7-7B40-85B4-E2C87FA3751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40E426-31E2-4892-8508-7BFFE76F31A4}" type="doc">
      <dgm:prSet loTypeId="urn:microsoft.com/office/officeart/2005/8/layout/chevron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BDFA463-10C3-47DF-8924-0EEF3DACFA56}">
      <dgm:prSet phldrT="[Text]" custT="1"/>
      <dgm:spPr/>
      <dgm:t>
        <a:bodyPr/>
        <a:lstStyle/>
        <a:p>
          <a:r>
            <a:rPr lang="en-GB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</a:t>
          </a:r>
        </a:p>
      </dgm:t>
    </dgm:pt>
    <dgm:pt modelId="{3B5605EC-EE2C-4DF6-858C-ACA7AC6CB0C4}" type="parTrans" cxnId="{DF0DC4B5-D1A1-4DC7-B876-1014EF16A82B}">
      <dgm:prSet/>
      <dgm:spPr/>
      <dgm:t>
        <a:bodyPr/>
        <a:lstStyle/>
        <a:p>
          <a:endParaRPr lang="en-GB"/>
        </a:p>
      </dgm:t>
    </dgm:pt>
    <dgm:pt modelId="{CC059127-19A6-40C8-9861-635A4334024F}" type="sibTrans" cxnId="{DF0DC4B5-D1A1-4DC7-B876-1014EF16A82B}">
      <dgm:prSet/>
      <dgm:spPr/>
      <dgm:t>
        <a:bodyPr/>
        <a:lstStyle/>
        <a:p>
          <a:endParaRPr lang="en-GB"/>
        </a:p>
      </dgm:t>
    </dgm:pt>
    <dgm:pt modelId="{56B00249-B07F-45AC-8BBC-5DCF5F2DFDA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>
              <a:latin typeface="+mn-lt"/>
            </a:rPr>
            <a:t>securing finance</a:t>
          </a:r>
        </a:p>
      </dgm:t>
    </dgm:pt>
    <dgm:pt modelId="{2F5D7D7A-B2AB-478F-9EB1-A3C9BD90AB9B}" type="parTrans" cxnId="{AAEE39BB-B221-4644-B4D1-45576C58B52E}">
      <dgm:prSet/>
      <dgm:spPr/>
      <dgm:t>
        <a:bodyPr/>
        <a:lstStyle/>
        <a:p>
          <a:endParaRPr lang="en-GB"/>
        </a:p>
      </dgm:t>
    </dgm:pt>
    <dgm:pt modelId="{5E5B0FE2-C90A-4365-A16F-E3A95289385C}" type="sibTrans" cxnId="{AAEE39BB-B221-4644-B4D1-45576C58B52E}">
      <dgm:prSet/>
      <dgm:spPr/>
      <dgm:t>
        <a:bodyPr/>
        <a:lstStyle/>
        <a:p>
          <a:endParaRPr lang="en-GB"/>
        </a:p>
      </dgm:t>
    </dgm:pt>
    <dgm:pt modelId="{F1A362DF-6DDE-4D51-A281-071DE617F64F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>
              <a:latin typeface="+mn-lt"/>
            </a:rPr>
            <a:t>planning, shooting and editing the film</a:t>
          </a:r>
        </a:p>
      </dgm:t>
    </dgm:pt>
    <dgm:pt modelId="{E516B4E2-23C3-4F19-9A76-3628E37972B3}" type="parTrans" cxnId="{BC1F65D0-3F24-4F62-B7D3-12413EDC2611}">
      <dgm:prSet/>
      <dgm:spPr/>
      <dgm:t>
        <a:bodyPr/>
        <a:lstStyle/>
        <a:p>
          <a:endParaRPr lang="en-GB"/>
        </a:p>
      </dgm:t>
    </dgm:pt>
    <dgm:pt modelId="{8E7E4ADD-E34B-40FC-940C-8DADADDD6F93}" type="sibTrans" cxnId="{BC1F65D0-3F24-4F62-B7D3-12413EDC2611}">
      <dgm:prSet/>
      <dgm:spPr/>
      <dgm:t>
        <a:bodyPr/>
        <a:lstStyle/>
        <a:p>
          <a:endParaRPr lang="en-GB"/>
        </a:p>
      </dgm:t>
    </dgm:pt>
    <dgm:pt modelId="{DE0BD63C-104F-4586-A932-D208531E4AFC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Distribution</a:t>
          </a:r>
        </a:p>
      </dgm:t>
    </dgm:pt>
    <dgm:pt modelId="{1AD2A091-AF70-4482-A67F-7C9DA6930033}" type="parTrans" cxnId="{B917081D-9751-4C48-AC4D-66B819A58894}">
      <dgm:prSet/>
      <dgm:spPr/>
      <dgm:t>
        <a:bodyPr/>
        <a:lstStyle/>
        <a:p>
          <a:endParaRPr lang="en-GB"/>
        </a:p>
      </dgm:t>
    </dgm:pt>
    <dgm:pt modelId="{D9935A6B-27C1-4973-A2AF-7A07209DD464}" type="sibTrans" cxnId="{B917081D-9751-4C48-AC4D-66B819A58894}">
      <dgm:prSet/>
      <dgm:spPr/>
      <dgm:t>
        <a:bodyPr/>
        <a:lstStyle/>
        <a:p>
          <a:endParaRPr lang="en-GB"/>
        </a:p>
      </dgm:t>
    </dgm:pt>
    <dgm:pt modelId="{7093387F-C74B-4D36-AE1C-CF7F03B1597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>
              <a:latin typeface="+mn-lt"/>
            </a:rPr>
            <a:t>The process of launching a film into the marketplace </a:t>
          </a:r>
          <a:r>
            <a:rPr lang="en-GB" dirty="0" smtClean="0">
              <a:latin typeface="+mn-lt"/>
            </a:rPr>
            <a:t>. </a:t>
          </a:r>
          <a:endParaRPr lang="en-GB" dirty="0">
            <a:latin typeface="+mn-lt"/>
          </a:endParaRPr>
        </a:p>
      </dgm:t>
    </dgm:pt>
    <dgm:pt modelId="{43E4C5DA-2093-4952-B2FE-92319A4F25D6}" type="parTrans" cxnId="{EE7FC520-1E85-424C-89BC-52CC3DEEDFD9}">
      <dgm:prSet/>
      <dgm:spPr/>
      <dgm:t>
        <a:bodyPr/>
        <a:lstStyle/>
        <a:p>
          <a:endParaRPr lang="en-GB"/>
        </a:p>
      </dgm:t>
    </dgm:pt>
    <dgm:pt modelId="{C18B77FE-3172-4604-81BC-929C9105E5CF}" type="sibTrans" cxnId="{EE7FC520-1E85-424C-89BC-52CC3DEEDFD9}">
      <dgm:prSet/>
      <dgm:spPr/>
      <dgm:t>
        <a:bodyPr/>
        <a:lstStyle/>
        <a:p>
          <a:endParaRPr lang="en-GB"/>
        </a:p>
      </dgm:t>
    </dgm:pt>
    <dgm:pt modelId="{C7880669-F1AB-4174-8503-8DC2FB7E03CA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Exhibition</a:t>
          </a:r>
          <a:r>
            <a:rPr lang="en-GB" sz="1600" dirty="0"/>
            <a:t> </a:t>
          </a:r>
        </a:p>
      </dgm:t>
    </dgm:pt>
    <dgm:pt modelId="{D62ACCFF-7BDA-4F5D-A75B-C698F2A52A1F}" type="parTrans" cxnId="{C7D14232-9D72-49CB-AA00-3B2EE110124E}">
      <dgm:prSet/>
      <dgm:spPr/>
      <dgm:t>
        <a:bodyPr/>
        <a:lstStyle/>
        <a:p>
          <a:endParaRPr lang="en-GB"/>
        </a:p>
      </dgm:t>
    </dgm:pt>
    <dgm:pt modelId="{432FA9A5-F0E0-45E5-8E33-A622750AAD9C}" type="sibTrans" cxnId="{C7D14232-9D72-49CB-AA00-3B2EE110124E}">
      <dgm:prSet/>
      <dgm:spPr/>
      <dgm:t>
        <a:bodyPr/>
        <a:lstStyle/>
        <a:p>
          <a:endParaRPr lang="en-GB"/>
        </a:p>
      </dgm:t>
    </dgm:pt>
    <dgm:pt modelId="{5553B2D6-46E0-4128-9277-547B48501E4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>
              <a:latin typeface="+mn-lt"/>
            </a:rPr>
            <a:t>Showing of the film within cinemas, festivals</a:t>
          </a:r>
          <a:r>
            <a:rPr lang="en-GB" dirty="0" smtClean="0">
              <a:latin typeface="+mn-lt"/>
            </a:rPr>
            <a:t>. </a:t>
          </a:r>
          <a:endParaRPr lang="en-GB" dirty="0">
            <a:latin typeface="+mn-lt"/>
          </a:endParaRPr>
        </a:p>
      </dgm:t>
    </dgm:pt>
    <dgm:pt modelId="{73C51DFE-59DE-48D8-8BE6-63E0CB46D60A}" type="parTrans" cxnId="{8E354C3A-6235-448F-AC31-97094FBE6740}">
      <dgm:prSet/>
      <dgm:spPr/>
      <dgm:t>
        <a:bodyPr/>
        <a:lstStyle/>
        <a:p>
          <a:endParaRPr lang="en-GB"/>
        </a:p>
      </dgm:t>
    </dgm:pt>
    <dgm:pt modelId="{5781694F-FB87-48FC-B2CD-7848688D5DE9}" type="sibTrans" cxnId="{8E354C3A-6235-448F-AC31-97094FBE6740}">
      <dgm:prSet/>
      <dgm:spPr/>
      <dgm:t>
        <a:bodyPr/>
        <a:lstStyle/>
        <a:p>
          <a:endParaRPr lang="en-GB"/>
        </a:p>
      </dgm:t>
    </dgm:pt>
    <dgm:pt modelId="{601A6E34-C955-4746-A8C3-A83B4B45DA9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dirty="0" smtClean="0">
              <a:latin typeface="+mn-lt"/>
            </a:rPr>
            <a:t>Getting it from camera to cinema</a:t>
          </a:r>
          <a:endParaRPr lang="en-GB" dirty="0">
            <a:latin typeface="+mn-lt"/>
          </a:endParaRPr>
        </a:p>
      </dgm:t>
    </dgm:pt>
    <dgm:pt modelId="{8247BD5E-91F2-418B-8A14-249BD1F94C94}" type="parTrans" cxnId="{E1F19E86-FA2B-48FA-951F-D0FB0E2DD5AB}">
      <dgm:prSet/>
      <dgm:spPr/>
      <dgm:t>
        <a:bodyPr/>
        <a:lstStyle/>
        <a:p>
          <a:endParaRPr lang="en-GB"/>
        </a:p>
      </dgm:t>
    </dgm:pt>
    <dgm:pt modelId="{DEC0C95D-B933-4EBD-96E1-E9A17E961450}" type="sibTrans" cxnId="{E1F19E86-FA2B-48FA-951F-D0FB0E2DD5AB}">
      <dgm:prSet/>
      <dgm:spPr/>
      <dgm:t>
        <a:bodyPr/>
        <a:lstStyle/>
        <a:p>
          <a:endParaRPr lang="en-GB"/>
        </a:p>
      </dgm:t>
    </dgm:pt>
    <dgm:pt modelId="{6DE50838-62B4-49B6-A601-F4AA748DDDCA}" type="pres">
      <dgm:prSet presAssocID="{3140E426-31E2-4892-8508-7BFFE76F31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FC54CA-DD54-460A-B1E1-B85F2380CF3A}" type="pres">
      <dgm:prSet presAssocID="{1BDFA463-10C3-47DF-8924-0EEF3DACFA56}" presName="composite" presStyleCnt="0"/>
      <dgm:spPr/>
    </dgm:pt>
    <dgm:pt modelId="{243FD08C-9B58-4AED-91A3-81795F01A45F}" type="pres">
      <dgm:prSet presAssocID="{1BDFA463-10C3-47DF-8924-0EEF3DACFA56}" presName="parentText" presStyleLbl="alignNode1" presStyleIdx="0" presStyleCnt="3" custScaleX="15365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E63D8-F8E9-492B-8309-7333245ABF99}" type="pres">
      <dgm:prSet presAssocID="{1BDFA463-10C3-47DF-8924-0EEF3DACFA56}" presName="descendantText" presStyleLbl="alignAcc1" presStyleIdx="0" presStyleCnt="3" custScaleX="82915" custLinFactNeighborX="1376" custLinFactNeighborY="74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7DEE6-1A76-4CDF-9104-2AD8F8A508DC}" type="pres">
      <dgm:prSet presAssocID="{CC059127-19A6-40C8-9861-635A4334024F}" presName="sp" presStyleCnt="0"/>
      <dgm:spPr/>
    </dgm:pt>
    <dgm:pt modelId="{018DDDD1-14BC-44EB-BC39-E157128574B2}" type="pres">
      <dgm:prSet presAssocID="{DE0BD63C-104F-4586-A932-D208531E4AFC}" presName="composite" presStyleCnt="0"/>
      <dgm:spPr/>
    </dgm:pt>
    <dgm:pt modelId="{E4D474DD-493D-45B9-9FDF-8598E8946EB8}" type="pres">
      <dgm:prSet presAssocID="{DE0BD63C-104F-4586-A932-D208531E4AFC}" presName="parentText" presStyleLbl="alignNode1" presStyleIdx="1" presStyleCnt="3" custScaleX="1517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2C4BAF-C71E-4196-BE7C-047159E416A6}" type="pres">
      <dgm:prSet presAssocID="{DE0BD63C-104F-4586-A932-D208531E4AFC}" presName="descendantText" presStyleLbl="alignAcc1" presStyleIdx="1" presStyleCnt="3" custScaleX="83989" custLinFactNeighborX="12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F9925-7589-42A9-9FEB-9E35FFE2D663}" type="pres">
      <dgm:prSet presAssocID="{D9935A6B-27C1-4973-A2AF-7A07209DD464}" presName="sp" presStyleCnt="0"/>
      <dgm:spPr/>
    </dgm:pt>
    <dgm:pt modelId="{553EE450-FF99-4DF8-9DA6-847C1014F8AF}" type="pres">
      <dgm:prSet presAssocID="{C7880669-F1AB-4174-8503-8DC2FB7E03CA}" presName="composite" presStyleCnt="0"/>
      <dgm:spPr/>
    </dgm:pt>
    <dgm:pt modelId="{D791FB04-7601-46CF-A77B-2500E9BC311D}" type="pres">
      <dgm:prSet presAssocID="{C7880669-F1AB-4174-8503-8DC2FB7E03CA}" presName="parentText" presStyleLbl="alignNode1" presStyleIdx="2" presStyleCnt="3" custScaleX="1540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4B4A2F-C01E-4528-8D12-615CF0CE9495}" type="pres">
      <dgm:prSet presAssocID="{C7880669-F1AB-4174-8503-8DC2FB7E03CA}" presName="descendantText" presStyleLbl="alignAcc1" presStyleIdx="2" presStyleCnt="3" custScaleX="82778" custLinFactNeighborX="13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17081D-9751-4C48-AC4D-66B819A58894}" srcId="{3140E426-31E2-4892-8508-7BFFE76F31A4}" destId="{DE0BD63C-104F-4586-A932-D208531E4AFC}" srcOrd="1" destOrd="0" parTransId="{1AD2A091-AF70-4482-A67F-7C9DA6930033}" sibTransId="{D9935A6B-27C1-4973-A2AF-7A07209DD464}"/>
    <dgm:cxn modelId="{BC1F65D0-3F24-4F62-B7D3-12413EDC2611}" srcId="{1BDFA463-10C3-47DF-8924-0EEF3DACFA56}" destId="{F1A362DF-6DDE-4D51-A281-071DE617F64F}" srcOrd="1" destOrd="0" parTransId="{E516B4E2-23C3-4F19-9A76-3628E37972B3}" sibTransId="{8E7E4ADD-E34B-40FC-940C-8DADADDD6F93}"/>
    <dgm:cxn modelId="{903AAE9B-21CE-4624-B137-A7AF684729E9}" type="presOf" srcId="{5553B2D6-46E0-4128-9277-547B48501E41}" destId="{014B4A2F-C01E-4528-8D12-615CF0CE9495}" srcOrd="0" destOrd="0" presId="urn:microsoft.com/office/officeart/2005/8/layout/chevron2"/>
    <dgm:cxn modelId="{EE7FC520-1E85-424C-89BC-52CC3DEEDFD9}" srcId="{DE0BD63C-104F-4586-A932-D208531E4AFC}" destId="{7093387F-C74B-4D36-AE1C-CF7F03B15971}" srcOrd="0" destOrd="0" parTransId="{43E4C5DA-2093-4952-B2FE-92319A4F25D6}" sibTransId="{C18B77FE-3172-4604-81BC-929C9105E5CF}"/>
    <dgm:cxn modelId="{AAEE39BB-B221-4644-B4D1-45576C58B52E}" srcId="{1BDFA463-10C3-47DF-8924-0EEF3DACFA56}" destId="{56B00249-B07F-45AC-8BBC-5DCF5F2DFDA6}" srcOrd="0" destOrd="0" parTransId="{2F5D7D7A-B2AB-478F-9EB1-A3C9BD90AB9B}" sibTransId="{5E5B0FE2-C90A-4365-A16F-E3A95289385C}"/>
    <dgm:cxn modelId="{226A74B1-FD02-4AEB-B163-64A61F98E9F5}" type="presOf" srcId="{C7880669-F1AB-4174-8503-8DC2FB7E03CA}" destId="{D791FB04-7601-46CF-A77B-2500E9BC311D}" srcOrd="0" destOrd="0" presId="urn:microsoft.com/office/officeart/2005/8/layout/chevron2"/>
    <dgm:cxn modelId="{E1F19E86-FA2B-48FA-951F-D0FB0E2DD5AB}" srcId="{DE0BD63C-104F-4586-A932-D208531E4AFC}" destId="{601A6E34-C955-4746-A8C3-A83B4B45DA9D}" srcOrd="1" destOrd="0" parTransId="{8247BD5E-91F2-418B-8A14-249BD1F94C94}" sibTransId="{DEC0C95D-B933-4EBD-96E1-E9A17E961450}"/>
    <dgm:cxn modelId="{8E354C3A-6235-448F-AC31-97094FBE6740}" srcId="{C7880669-F1AB-4174-8503-8DC2FB7E03CA}" destId="{5553B2D6-46E0-4128-9277-547B48501E41}" srcOrd="0" destOrd="0" parTransId="{73C51DFE-59DE-48D8-8BE6-63E0CB46D60A}" sibTransId="{5781694F-FB87-48FC-B2CD-7848688D5DE9}"/>
    <dgm:cxn modelId="{773C93A5-3ACC-4CED-A48E-0784A26470D2}" type="presOf" srcId="{7093387F-C74B-4D36-AE1C-CF7F03B15971}" destId="{6E2C4BAF-C71E-4196-BE7C-047159E416A6}" srcOrd="0" destOrd="0" presId="urn:microsoft.com/office/officeart/2005/8/layout/chevron2"/>
    <dgm:cxn modelId="{A468ED8F-A268-423C-96A3-AC70AD7A4939}" type="presOf" srcId="{3140E426-31E2-4892-8508-7BFFE76F31A4}" destId="{6DE50838-62B4-49B6-A601-F4AA748DDDCA}" srcOrd="0" destOrd="0" presId="urn:microsoft.com/office/officeart/2005/8/layout/chevron2"/>
    <dgm:cxn modelId="{C7D14232-9D72-49CB-AA00-3B2EE110124E}" srcId="{3140E426-31E2-4892-8508-7BFFE76F31A4}" destId="{C7880669-F1AB-4174-8503-8DC2FB7E03CA}" srcOrd="2" destOrd="0" parTransId="{D62ACCFF-7BDA-4F5D-A75B-C698F2A52A1F}" sibTransId="{432FA9A5-F0E0-45E5-8E33-A622750AAD9C}"/>
    <dgm:cxn modelId="{4C070892-56FA-427A-8A5F-E7CD0094FD7A}" type="presOf" srcId="{601A6E34-C955-4746-A8C3-A83B4B45DA9D}" destId="{6E2C4BAF-C71E-4196-BE7C-047159E416A6}" srcOrd="0" destOrd="1" presId="urn:microsoft.com/office/officeart/2005/8/layout/chevron2"/>
    <dgm:cxn modelId="{53CF8985-3184-4F0B-BA63-49C45A02C542}" type="presOf" srcId="{56B00249-B07F-45AC-8BBC-5DCF5F2DFDA6}" destId="{E4FE63D8-F8E9-492B-8309-7333245ABF99}" srcOrd="0" destOrd="0" presId="urn:microsoft.com/office/officeart/2005/8/layout/chevron2"/>
    <dgm:cxn modelId="{F61BF238-03D7-4896-A4F3-9ACC6600C51B}" type="presOf" srcId="{1BDFA463-10C3-47DF-8924-0EEF3DACFA56}" destId="{243FD08C-9B58-4AED-91A3-81795F01A45F}" srcOrd="0" destOrd="0" presId="urn:microsoft.com/office/officeart/2005/8/layout/chevron2"/>
    <dgm:cxn modelId="{DF0DC4B5-D1A1-4DC7-B876-1014EF16A82B}" srcId="{3140E426-31E2-4892-8508-7BFFE76F31A4}" destId="{1BDFA463-10C3-47DF-8924-0EEF3DACFA56}" srcOrd="0" destOrd="0" parTransId="{3B5605EC-EE2C-4DF6-858C-ACA7AC6CB0C4}" sibTransId="{CC059127-19A6-40C8-9861-635A4334024F}"/>
    <dgm:cxn modelId="{DEA4C1D1-36E0-4FDB-9682-288098B0110F}" type="presOf" srcId="{DE0BD63C-104F-4586-A932-D208531E4AFC}" destId="{E4D474DD-493D-45B9-9FDF-8598E8946EB8}" srcOrd="0" destOrd="0" presId="urn:microsoft.com/office/officeart/2005/8/layout/chevron2"/>
    <dgm:cxn modelId="{06144943-0424-4A65-840F-7B3D4F881C9E}" type="presOf" srcId="{F1A362DF-6DDE-4D51-A281-071DE617F64F}" destId="{E4FE63D8-F8E9-492B-8309-7333245ABF99}" srcOrd="0" destOrd="1" presId="urn:microsoft.com/office/officeart/2005/8/layout/chevron2"/>
    <dgm:cxn modelId="{C2E33C3D-375F-47A4-BFAE-E966ECB85320}" type="presParOf" srcId="{6DE50838-62B4-49B6-A601-F4AA748DDDCA}" destId="{42FC54CA-DD54-460A-B1E1-B85F2380CF3A}" srcOrd="0" destOrd="0" presId="urn:microsoft.com/office/officeart/2005/8/layout/chevron2"/>
    <dgm:cxn modelId="{C73D17D3-626A-42EF-A8E6-BD3761D666BC}" type="presParOf" srcId="{42FC54CA-DD54-460A-B1E1-B85F2380CF3A}" destId="{243FD08C-9B58-4AED-91A3-81795F01A45F}" srcOrd="0" destOrd="0" presId="urn:microsoft.com/office/officeart/2005/8/layout/chevron2"/>
    <dgm:cxn modelId="{ADE46568-8EDB-4DE1-86CA-457BC807A5C2}" type="presParOf" srcId="{42FC54CA-DD54-460A-B1E1-B85F2380CF3A}" destId="{E4FE63D8-F8E9-492B-8309-7333245ABF99}" srcOrd="1" destOrd="0" presId="urn:microsoft.com/office/officeart/2005/8/layout/chevron2"/>
    <dgm:cxn modelId="{A0ECA19E-24E7-47A4-9895-FE965762C72F}" type="presParOf" srcId="{6DE50838-62B4-49B6-A601-F4AA748DDDCA}" destId="{6BC7DEE6-1A76-4CDF-9104-2AD8F8A508DC}" srcOrd="1" destOrd="0" presId="urn:microsoft.com/office/officeart/2005/8/layout/chevron2"/>
    <dgm:cxn modelId="{9A8E3100-9E6B-41D2-A509-6942C548078D}" type="presParOf" srcId="{6DE50838-62B4-49B6-A601-F4AA748DDDCA}" destId="{018DDDD1-14BC-44EB-BC39-E157128574B2}" srcOrd="2" destOrd="0" presId="urn:microsoft.com/office/officeart/2005/8/layout/chevron2"/>
    <dgm:cxn modelId="{BC3EFB68-6DCC-4A1A-A48D-BBE029C1C6D7}" type="presParOf" srcId="{018DDDD1-14BC-44EB-BC39-E157128574B2}" destId="{E4D474DD-493D-45B9-9FDF-8598E8946EB8}" srcOrd="0" destOrd="0" presId="urn:microsoft.com/office/officeart/2005/8/layout/chevron2"/>
    <dgm:cxn modelId="{86FAB4BA-95FA-4149-96C8-DE2EF89AA361}" type="presParOf" srcId="{018DDDD1-14BC-44EB-BC39-E157128574B2}" destId="{6E2C4BAF-C71E-4196-BE7C-047159E416A6}" srcOrd="1" destOrd="0" presId="urn:microsoft.com/office/officeart/2005/8/layout/chevron2"/>
    <dgm:cxn modelId="{C5CD5FD2-2395-4A31-A07F-F563EC201BCB}" type="presParOf" srcId="{6DE50838-62B4-49B6-A601-F4AA748DDDCA}" destId="{210F9925-7589-42A9-9FEB-9E35FFE2D663}" srcOrd="3" destOrd="0" presId="urn:microsoft.com/office/officeart/2005/8/layout/chevron2"/>
    <dgm:cxn modelId="{ED9FE0FB-D9B5-454A-879C-8DA30AF0693E}" type="presParOf" srcId="{6DE50838-62B4-49B6-A601-F4AA748DDDCA}" destId="{553EE450-FF99-4DF8-9DA6-847C1014F8AF}" srcOrd="4" destOrd="0" presId="urn:microsoft.com/office/officeart/2005/8/layout/chevron2"/>
    <dgm:cxn modelId="{4DF27D2A-F009-4C2F-B12F-156CFB6AEB3C}" type="presParOf" srcId="{553EE450-FF99-4DF8-9DA6-847C1014F8AF}" destId="{D791FB04-7601-46CF-A77B-2500E9BC311D}" srcOrd="0" destOrd="0" presId="urn:microsoft.com/office/officeart/2005/8/layout/chevron2"/>
    <dgm:cxn modelId="{6F0216D1-9391-48DE-8F77-1057FDEDCEA9}" type="presParOf" srcId="{553EE450-FF99-4DF8-9DA6-847C1014F8AF}" destId="{014B4A2F-C01E-4528-8D12-615CF0CE94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40E426-31E2-4892-8508-7BFFE76F31A4}" type="doc">
      <dgm:prSet loTypeId="urn:microsoft.com/office/officeart/2005/8/layout/chevron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1BDFA463-10C3-47DF-8924-0EEF3DACFA56}">
      <dgm:prSet phldrT="[Text]" custT="1"/>
      <dgm:spPr/>
      <dgm:t>
        <a:bodyPr/>
        <a:lstStyle/>
        <a:p>
          <a:r>
            <a:rPr lang="en-GB" sz="2400" b="1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</a:t>
          </a:r>
        </a:p>
      </dgm:t>
    </dgm:pt>
    <dgm:pt modelId="{3B5605EC-EE2C-4DF6-858C-ACA7AC6CB0C4}" type="parTrans" cxnId="{DF0DC4B5-D1A1-4DC7-B876-1014EF16A82B}">
      <dgm:prSet/>
      <dgm:spPr/>
      <dgm:t>
        <a:bodyPr/>
        <a:lstStyle/>
        <a:p>
          <a:endParaRPr lang="en-GB"/>
        </a:p>
      </dgm:t>
    </dgm:pt>
    <dgm:pt modelId="{CC059127-19A6-40C8-9861-635A4334024F}" type="sibTrans" cxnId="{DF0DC4B5-D1A1-4DC7-B876-1014EF16A82B}">
      <dgm:prSet/>
      <dgm:spPr/>
      <dgm:t>
        <a:bodyPr/>
        <a:lstStyle/>
        <a:p>
          <a:endParaRPr lang="en-GB"/>
        </a:p>
      </dgm:t>
    </dgm:pt>
    <dgm:pt modelId="{DE0BD63C-104F-4586-A932-D208531E4AFC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Distribution</a:t>
          </a:r>
        </a:p>
      </dgm:t>
    </dgm:pt>
    <dgm:pt modelId="{1AD2A091-AF70-4482-A67F-7C9DA6930033}" type="parTrans" cxnId="{B917081D-9751-4C48-AC4D-66B819A58894}">
      <dgm:prSet/>
      <dgm:spPr/>
      <dgm:t>
        <a:bodyPr/>
        <a:lstStyle/>
        <a:p>
          <a:endParaRPr lang="en-GB"/>
        </a:p>
      </dgm:t>
    </dgm:pt>
    <dgm:pt modelId="{D9935A6B-27C1-4973-A2AF-7A07209DD464}" type="sibTrans" cxnId="{B917081D-9751-4C48-AC4D-66B819A58894}">
      <dgm:prSet/>
      <dgm:spPr/>
      <dgm:t>
        <a:bodyPr/>
        <a:lstStyle/>
        <a:p>
          <a:endParaRPr lang="en-GB"/>
        </a:p>
      </dgm:t>
    </dgm:pt>
    <dgm:pt modelId="{C7880669-F1AB-4174-8503-8DC2FB7E03CA}">
      <dgm:prSet phldrT="[Text]" custT="1"/>
      <dgm:spPr/>
      <dgm:t>
        <a:bodyPr/>
        <a:lstStyle/>
        <a:p>
          <a:r>
            <a:rPr lang="en-GB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Exhibition</a:t>
          </a:r>
          <a:r>
            <a:rPr lang="en-GB" sz="1600" dirty="0"/>
            <a:t> </a:t>
          </a:r>
        </a:p>
      </dgm:t>
    </dgm:pt>
    <dgm:pt modelId="{D62ACCFF-7BDA-4F5D-A75B-C698F2A52A1F}" type="parTrans" cxnId="{C7D14232-9D72-49CB-AA00-3B2EE110124E}">
      <dgm:prSet/>
      <dgm:spPr/>
      <dgm:t>
        <a:bodyPr/>
        <a:lstStyle/>
        <a:p>
          <a:endParaRPr lang="en-GB"/>
        </a:p>
      </dgm:t>
    </dgm:pt>
    <dgm:pt modelId="{432FA9A5-F0E0-45E5-8E33-A622750AAD9C}" type="sibTrans" cxnId="{C7D14232-9D72-49CB-AA00-3B2EE110124E}">
      <dgm:prSet/>
      <dgm:spPr/>
      <dgm:t>
        <a:bodyPr/>
        <a:lstStyle/>
        <a:p>
          <a:endParaRPr lang="en-GB"/>
        </a:p>
      </dgm:t>
    </dgm:pt>
    <dgm:pt modelId="{6DE50838-62B4-49B6-A601-F4AA748DDDCA}" type="pres">
      <dgm:prSet presAssocID="{3140E426-31E2-4892-8508-7BFFE76F31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2FC54CA-DD54-460A-B1E1-B85F2380CF3A}" type="pres">
      <dgm:prSet presAssocID="{1BDFA463-10C3-47DF-8924-0EEF3DACFA56}" presName="composite" presStyleCnt="0"/>
      <dgm:spPr/>
    </dgm:pt>
    <dgm:pt modelId="{243FD08C-9B58-4AED-91A3-81795F01A45F}" type="pres">
      <dgm:prSet presAssocID="{1BDFA463-10C3-47DF-8924-0EEF3DACFA56}" presName="parentText" presStyleLbl="alignNode1" presStyleIdx="0" presStyleCnt="3" custScaleX="15365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FE63D8-F8E9-492B-8309-7333245ABF99}" type="pres">
      <dgm:prSet presAssocID="{1BDFA463-10C3-47DF-8924-0EEF3DACFA56}" presName="descendantText" presStyleLbl="alignAcc1" presStyleIdx="0" presStyleCnt="3" custScaleX="82915" custLinFactNeighborX="1376" custLinFactNeighborY="74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7DEE6-1A76-4CDF-9104-2AD8F8A508DC}" type="pres">
      <dgm:prSet presAssocID="{CC059127-19A6-40C8-9861-635A4334024F}" presName="sp" presStyleCnt="0"/>
      <dgm:spPr/>
    </dgm:pt>
    <dgm:pt modelId="{018DDDD1-14BC-44EB-BC39-E157128574B2}" type="pres">
      <dgm:prSet presAssocID="{DE0BD63C-104F-4586-A932-D208531E4AFC}" presName="composite" presStyleCnt="0"/>
      <dgm:spPr/>
    </dgm:pt>
    <dgm:pt modelId="{E4D474DD-493D-45B9-9FDF-8598E8946EB8}" type="pres">
      <dgm:prSet presAssocID="{DE0BD63C-104F-4586-A932-D208531E4AFC}" presName="parentText" presStyleLbl="alignNode1" presStyleIdx="1" presStyleCnt="3" custScaleX="151769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2C4BAF-C71E-4196-BE7C-047159E416A6}" type="pres">
      <dgm:prSet presAssocID="{DE0BD63C-104F-4586-A932-D208531E4AFC}" presName="descendantText" presStyleLbl="alignAcc1" presStyleIdx="1" presStyleCnt="3" custScaleX="83989" custLinFactNeighborX="126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F9925-7589-42A9-9FEB-9E35FFE2D663}" type="pres">
      <dgm:prSet presAssocID="{D9935A6B-27C1-4973-A2AF-7A07209DD464}" presName="sp" presStyleCnt="0"/>
      <dgm:spPr/>
    </dgm:pt>
    <dgm:pt modelId="{553EE450-FF99-4DF8-9DA6-847C1014F8AF}" type="pres">
      <dgm:prSet presAssocID="{C7880669-F1AB-4174-8503-8DC2FB7E03CA}" presName="composite" presStyleCnt="0"/>
      <dgm:spPr/>
    </dgm:pt>
    <dgm:pt modelId="{D791FB04-7601-46CF-A77B-2500E9BC311D}" type="pres">
      <dgm:prSet presAssocID="{C7880669-F1AB-4174-8503-8DC2FB7E03CA}" presName="parentText" presStyleLbl="alignNode1" presStyleIdx="2" presStyleCnt="3" custScaleX="1540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4B4A2F-C01E-4528-8D12-615CF0CE9495}" type="pres">
      <dgm:prSet presAssocID="{C7880669-F1AB-4174-8503-8DC2FB7E03CA}" presName="descendantText" presStyleLbl="alignAcc1" presStyleIdx="2" presStyleCnt="3" custScaleX="82778" custLinFactNeighborX="13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917081D-9751-4C48-AC4D-66B819A58894}" srcId="{3140E426-31E2-4892-8508-7BFFE76F31A4}" destId="{DE0BD63C-104F-4586-A932-D208531E4AFC}" srcOrd="1" destOrd="0" parTransId="{1AD2A091-AF70-4482-A67F-7C9DA6930033}" sibTransId="{D9935A6B-27C1-4973-A2AF-7A07209DD464}"/>
    <dgm:cxn modelId="{2C54CA23-4E87-4D21-9D3C-9A101CE36C80}" type="presOf" srcId="{C7880669-F1AB-4174-8503-8DC2FB7E03CA}" destId="{D791FB04-7601-46CF-A77B-2500E9BC311D}" srcOrd="0" destOrd="0" presId="urn:microsoft.com/office/officeart/2005/8/layout/chevron2"/>
    <dgm:cxn modelId="{45645E86-024F-4C80-B910-27D1F8D75EA3}" type="presOf" srcId="{3140E426-31E2-4892-8508-7BFFE76F31A4}" destId="{6DE50838-62B4-49B6-A601-F4AA748DDDCA}" srcOrd="0" destOrd="0" presId="urn:microsoft.com/office/officeart/2005/8/layout/chevron2"/>
    <dgm:cxn modelId="{4FAF707D-CC0F-4A4D-8A26-3EA76CDD11D9}" type="presOf" srcId="{1BDFA463-10C3-47DF-8924-0EEF3DACFA56}" destId="{243FD08C-9B58-4AED-91A3-81795F01A45F}" srcOrd="0" destOrd="0" presId="urn:microsoft.com/office/officeart/2005/8/layout/chevron2"/>
    <dgm:cxn modelId="{9B38EE5D-AC0C-4168-B218-C93B4711E346}" type="presOf" srcId="{DE0BD63C-104F-4586-A932-D208531E4AFC}" destId="{E4D474DD-493D-45B9-9FDF-8598E8946EB8}" srcOrd="0" destOrd="0" presId="urn:microsoft.com/office/officeart/2005/8/layout/chevron2"/>
    <dgm:cxn modelId="{DF0DC4B5-D1A1-4DC7-B876-1014EF16A82B}" srcId="{3140E426-31E2-4892-8508-7BFFE76F31A4}" destId="{1BDFA463-10C3-47DF-8924-0EEF3DACFA56}" srcOrd="0" destOrd="0" parTransId="{3B5605EC-EE2C-4DF6-858C-ACA7AC6CB0C4}" sibTransId="{CC059127-19A6-40C8-9861-635A4334024F}"/>
    <dgm:cxn modelId="{C7D14232-9D72-49CB-AA00-3B2EE110124E}" srcId="{3140E426-31E2-4892-8508-7BFFE76F31A4}" destId="{C7880669-F1AB-4174-8503-8DC2FB7E03CA}" srcOrd="2" destOrd="0" parTransId="{D62ACCFF-7BDA-4F5D-A75B-C698F2A52A1F}" sibTransId="{432FA9A5-F0E0-45E5-8E33-A622750AAD9C}"/>
    <dgm:cxn modelId="{53404129-9C4C-4615-B42B-AC7959B538BE}" type="presParOf" srcId="{6DE50838-62B4-49B6-A601-F4AA748DDDCA}" destId="{42FC54CA-DD54-460A-B1E1-B85F2380CF3A}" srcOrd="0" destOrd="0" presId="urn:microsoft.com/office/officeart/2005/8/layout/chevron2"/>
    <dgm:cxn modelId="{92C3C36C-43C1-4578-9E2D-140A26E23457}" type="presParOf" srcId="{42FC54CA-DD54-460A-B1E1-B85F2380CF3A}" destId="{243FD08C-9B58-4AED-91A3-81795F01A45F}" srcOrd="0" destOrd="0" presId="urn:microsoft.com/office/officeart/2005/8/layout/chevron2"/>
    <dgm:cxn modelId="{34A646FA-6927-47D6-BC59-668CD558FA9B}" type="presParOf" srcId="{42FC54CA-DD54-460A-B1E1-B85F2380CF3A}" destId="{E4FE63D8-F8E9-492B-8309-7333245ABF99}" srcOrd="1" destOrd="0" presId="urn:microsoft.com/office/officeart/2005/8/layout/chevron2"/>
    <dgm:cxn modelId="{A441B01F-9A45-4B7E-BD18-694478998189}" type="presParOf" srcId="{6DE50838-62B4-49B6-A601-F4AA748DDDCA}" destId="{6BC7DEE6-1A76-4CDF-9104-2AD8F8A508DC}" srcOrd="1" destOrd="0" presId="urn:microsoft.com/office/officeart/2005/8/layout/chevron2"/>
    <dgm:cxn modelId="{30D4065A-8730-484C-8D29-A148984DF55C}" type="presParOf" srcId="{6DE50838-62B4-49B6-A601-F4AA748DDDCA}" destId="{018DDDD1-14BC-44EB-BC39-E157128574B2}" srcOrd="2" destOrd="0" presId="urn:microsoft.com/office/officeart/2005/8/layout/chevron2"/>
    <dgm:cxn modelId="{3B53DCB7-9694-4315-9BD2-AE8A3463EC76}" type="presParOf" srcId="{018DDDD1-14BC-44EB-BC39-E157128574B2}" destId="{E4D474DD-493D-45B9-9FDF-8598E8946EB8}" srcOrd="0" destOrd="0" presId="urn:microsoft.com/office/officeart/2005/8/layout/chevron2"/>
    <dgm:cxn modelId="{8157FEA8-9C77-40F3-803E-9769B42F4858}" type="presParOf" srcId="{018DDDD1-14BC-44EB-BC39-E157128574B2}" destId="{6E2C4BAF-C71E-4196-BE7C-047159E416A6}" srcOrd="1" destOrd="0" presId="urn:microsoft.com/office/officeart/2005/8/layout/chevron2"/>
    <dgm:cxn modelId="{99633DCA-791D-41E2-A917-78179E1B891E}" type="presParOf" srcId="{6DE50838-62B4-49B6-A601-F4AA748DDDCA}" destId="{210F9925-7589-42A9-9FEB-9E35FFE2D663}" srcOrd="3" destOrd="0" presId="urn:microsoft.com/office/officeart/2005/8/layout/chevron2"/>
    <dgm:cxn modelId="{2FA2EBCE-04B4-46AF-BFA7-9399E17F4133}" type="presParOf" srcId="{6DE50838-62B4-49B6-A601-F4AA748DDDCA}" destId="{553EE450-FF99-4DF8-9DA6-847C1014F8AF}" srcOrd="4" destOrd="0" presId="urn:microsoft.com/office/officeart/2005/8/layout/chevron2"/>
    <dgm:cxn modelId="{E1178466-FC11-4DCC-A824-7ABCFB4014E0}" type="presParOf" srcId="{553EE450-FF99-4DF8-9DA6-847C1014F8AF}" destId="{D791FB04-7601-46CF-A77B-2500E9BC311D}" srcOrd="0" destOrd="0" presId="urn:microsoft.com/office/officeart/2005/8/layout/chevron2"/>
    <dgm:cxn modelId="{923C32CB-7D2D-4B7E-810F-BDE56C93419A}" type="presParOf" srcId="{553EE450-FF99-4DF8-9DA6-847C1014F8AF}" destId="{014B4A2F-C01E-4528-8D12-615CF0CE94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86165-0E7F-124C-8072-E947C5C5DFC9}">
      <dsp:nvSpPr>
        <dsp:cNvPr id="0" name=""/>
        <dsp:cNvSpPr/>
      </dsp:nvSpPr>
      <dsp:spPr>
        <a:xfrm>
          <a:off x="3106083" y="2461168"/>
          <a:ext cx="91440" cy="496084"/>
        </a:xfrm>
        <a:custGeom>
          <a:avLst/>
          <a:gdLst/>
          <a:ahLst/>
          <a:cxnLst/>
          <a:rect l="0" t="0" r="0" b="0"/>
          <a:pathLst>
            <a:path>
              <a:moveTo>
                <a:pt x="53356" y="0"/>
              </a:moveTo>
              <a:lnTo>
                <a:pt x="53356" y="496084"/>
              </a:lnTo>
              <a:lnTo>
                <a:pt x="45720" y="496084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C787F-EDC2-7240-A217-790FDFB2988A}">
      <dsp:nvSpPr>
        <dsp:cNvPr id="0" name=""/>
        <dsp:cNvSpPr/>
      </dsp:nvSpPr>
      <dsp:spPr>
        <a:xfrm>
          <a:off x="3159440" y="2461168"/>
          <a:ext cx="198454" cy="49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7477"/>
              </a:lnTo>
              <a:lnTo>
                <a:pt x="198454" y="497477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96F58-3D7A-2241-817D-E6FB1D3F0448}">
      <dsp:nvSpPr>
        <dsp:cNvPr id="0" name=""/>
        <dsp:cNvSpPr/>
      </dsp:nvSpPr>
      <dsp:spPr>
        <a:xfrm>
          <a:off x="2008401" y="2461168"/>
          <a:ext cx="1151038" cy="471115"/>
        </a:xfrm>
        <a:custGeom>
          <a:avLst/>
          <a:gdLst/>
          <a:ahLst/>
          <a:cxnLst/>
          <a:rect l="0" t="0" r="0" b="0"/>
          <a:pathLst>
            <a:path>
              <a:moveTo>
                <a:pt x="1151038" y="0"/>
              </a:moveTo>
              <a:lnTo>
                <a:pt x="1151038" y="471115"/>
              </a:lnTo>
              <a:lnTo>
                <a:pt x="0" y="471115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FB779-DBF7-9543-893D-0280A5242FF6}">
      <dsp:nvSpPr>
        <dsp:cNvPr id="0" name=""/>
        <dsp:cNvSpPr/>
      </dsp:nvSpPr>
      <dsp:spPr>
        <a:xfrm>
          <a:off x="3600353" y="890486"/>
          <a:ext cx="611951" cy="1350225"/>
        </a:xfrm>
        <a:custGeom>
          <a:avLst/>
          <a:gdLst/>
          <a:ahLst/>
          <a:cxnLst/>
          <a:rect l="0" t="0" r="0" b="0"/>
          <a:pathLst>
            <a:path>
              <a:moveTo>
                <a:pt x="611951" y="0"/>
              </a:moveTo>
              <a:lnTo>
                <a:pt x="611951" y="1350225"/>
              </a:lnTo>
              <a:lnTo>
                <a:pt x="0" y="1350225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772F41-0C8B-C04B-BB76-704D140C724F}">
      <dsp:nvSpPr>
        <dsp:cNvPr id="0" name=""/>
        <dsp:cNvSpPr/>
      </dsp:nvSpPr>
      <dsp:spPr>
        <a:xfrm>
          <a:off x="4212305" y="890486"/>
          <a:ext cx="387641" cy="434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943"/>
              </a:lnTo>
              <a:lnTo>
                <a:pt x="387641" y="434943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8F26EA-365F-A34E-ADD3-0F00813E4B78}">
      <dsp:nvSpPr>
        <dsp:cNvPr id="0" name=""/>
        <dsp:cNvSpPr/>
      </dsp:nvSpPr>
      <dsp:spPr>
        <a:xfrm>
          <a:off x="5909026" y="1548861"/>
          <a:ext cx="131577" cy="1034505"/>
        </a:xfrm>
        <a:custGeom>
          <a:avLst/>
          <a:gdLst/>
          <a:ahLst/>
          <a:cxnLst/>
          <a:rect l="0" t="0" r="0" b="0"/>
          <a:pathLst>
            <a:path>
              <a:moveTo>
                <a:pt x="131577" y="0"/>
              </a:moveTo>
              <a:lnTo>
                <a:pt x="131577" y="1034505"/>
              </a:lnTo>
              <a:lnTo>
                <a:pt x="0" y="1034505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35608-3F73-5146-BCD5-61CEC836B2B8}">
      <dsp:nvSpPr>
        <dsp:cNvPr id="0" name=""/>
        <dsp:cNvSpPr/>
      </dsp:nvSpPr>
      <dsp:spPr>
        <a:xfrm>
          <a:off x="6040603" y="1548861"/>
          <a:ext cx="151435" cy="1029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571"/>
              </a:lnTo>
              <a:lnTo>
                <a:pt x="151435" y="102957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4B3994-4AB2-CA47-BFB3-01411CECD36B}">
      <dsp:nvSpPr>
        <dsp:cNvPr id="0" name=""/>
        <dsp:cNvSpPr/>
      </dsp:nvSpPr>
      <dsp:spPr>
        <a:xfrm>
          <a:off x="6040603" y="1548861"/>
          <a:ext cx="1234371" cy="10246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4646"/>
              </a:lnTo>
              <a:lnTo>
                <a:pt x="1234371" y="1024646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7AFCD-7A5C-374F-8843-79F579226B5E}">
      <dsp:nvSpPr>
        <dsp:cNvPr id="0" name=""/>
        <dsp:cNvSpPr/>
      </dsp:nvSpPr>
      <dsp:spPr>
        <a:xfrm>
          <a:off x="4212305" y="890486"/>
          <a:ext cx="1387385" cy="4379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919"/>
              </a:lnTo>
              <a:lnTo>
                <a:pt x="1387385" y="437919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DAC0B-7EE0-714C-9194-5F34551D9D88}">
      <dsp:nvSpPr>
        <dsp:cNvPr id="0" name=""/>
        <dsp:cNvSpPr/>
      </dsp:nvSpPr>
      <dsp:spPr>
        <a:xfrm>
          <a:off x="2117421" y="890486"/>
          <a:ext cx="2094883" cy="1100421"/>
        </a:xfrm>
        <a:custGeom>
          <a:avLst/>
          <a:gdLst/>
          <a:ahLst/>
          <a:cxnLst/>
          <a:rect l="0" t="0" r="0" b="0"/>
          <a:pathLst>
            <a:path>
              <a:moveTo>
                <a:pt x="2094883" y="0"/>
              </a:moveTo>
              <a:lnTo>
                <a:pt x="2094883" y="1007830"/>
              </a:lnTo>
              <a:lnTo>
                <a:pt x="0" y="1007830"/>
              </a:lnTo>
              <a:lnTo>
                <a:pt x="0" y="1100421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66801-0CFC-F349-AB9B-DCE31631F9EC}">
      <dsp:nvSpPr>
        <dsp:cNvPr id="0" name=""/>
        <dsp:cNvSpPr/>
      </dsp:nvSpPr>
      <dsp:spPr>
        <a:xfrm>
          <a:off x="681632" y="890486"/>
          <a:ext cx="3530672" cy="1114403"/>
        </a:xfrm>
        <a:custGeom>
          <a:avLst/>
          <a:gdLst/>
          <a:ahLst/>
          <a:cxnLst/>
          <a:rect l="0" t="0" r="0" b="0"/>
          <a:pathLst>
            <a:path>
              <a:moveTo>
                <a:pt x="3530672" y="0"/>
              </a:moveTo>
              <a:lnTo>
                <a:pt x="3530672" y="1021811"/>
              </a:lnTo>
              <a:lnTo>
                <a:pt x="0" y="1021811"/>
              </a:lnTo>
              <a:lnTo>
                <a:pt x="0" y="1114403"/>
              </a:lnTo>
            </a:path>
          </a:pathLst>
        </a:custGeom>
        <a:noFill/>
        <a:ln w="1270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35045-450E-564E-BF17-08079C35204C}">
      <dsp:nvSpPr>
        <dsp:cNvPr id="0" name=""/>
        <dsp:cNvSpPr/>
      </dsp:nvSpPr>
      <dsp:spPr>
        <a:xfrm>
          <a:off x="4653218" y="440913"/>
          <a:ext cx="2084821" cy="229116"/>
        </a:xfrm>
        <a:custGeom>
          <a:avLst/>
          <a:gdLst/>
          <a:ahLst/>
          <a:cxnLst/>
          <a:rect l="0" t="0" r="0" b="0"/>
          <a:pathLst>
            <a:path>
              <a:moveTo>
                <a:pt x="2084821" y="0"/>
              </a:moveTo>
              <a:lnTo>
                <a:pt x="2084821" y="229116"/>
              </a:lnTo>
              <a:lnTo>
                <a:pt x="0" y="229116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A66ED-4AF0-864E-81E7-00057BD8F144}">
      <dsp:nvSpPr>
        <dsp:cNvPr id="0" name=""/>
        <dsp:cNvSpPr/>
      </dsp:nvSpPr>
      <dsp:spPr>
        <a:xfrm>
          <a:off x="6738040" y="440913"/>
          <a:ext cx="3254035" cy="13418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9283"/>
              </a:lnTo>
              <a:lnTo>
                <a:pt x="3254035" y="1249283"/>
              </a:lnTo>
              <a:lnTo>
                <a:pt x="3254035" y="1341875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2BD2C-B53B-A347-AF8C-650185154315}">
      <dsp:nvSpPr>
        <dsp:cNvPr id="0" name=""/>
        <dsp:cNvSpPr/>
      </dsp:nvSpPr>
      <dsp:spPr>
        <a:xfrm>
          <a:off x="6738040" y="440913"/>
          <a:ext cx="2223092" cy="13184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5822"/>
              </a:lnTo>
              <a:lnTo>
                <a:pt x="2223092" y="1225822"/>
              </a:lnTo>
              <a:lnTo>
                <a:pt x="2223092" y="1318414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B4583-EF18-C54C-B4E2-583526980A5A}">
      <dsp:nvSpPr>
        <dsp:cNvPr id="0" name=""/>
        <dsp:cNvSpPr/>
      </dsp:nvSpPr>
      <dsp:spPr>
        <a:xfrm>
          <a:off x="6738040" y="440913"/>
          <a:ext cx="1119751" cy="1311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045"/>
              </a:lnTo>
              <a:lnTo>
                <a:pt x="1119751" y="1219045"/>
              </a:lnTo>
              <a:lnTo>
                <a:pt x="1119751" y="1311637"/>
              </a:lnTo>
            </a:path>
          </a:pathLst>
        </a:custGeom>
        <a:noFill/>
        <a:ln w="127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F8839-3C32-9140-AB67-15CFACA79A42}">
      <dsp:nvSpPr>
        <dsp:cNvPr id="0" name=""/>
        <dsp:cNvSpPr/>
      </dsp:nvSpPr>
      <dsp:spPr>
        <a:xfrm>
          <a:off x="6297127" y="0"/>
          <a:ext cx="881826" cy="440913"/>
        </a:xfrm>
        <a:prstGeom prst="rect">
          <a:avLst/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>
              <a:solidFill>
                <a:schemeClr val="accent2"/>
              </a:solidFill>
              <a:hlinkClick xmlns:r="http://schemas.openxmlformats.org/officeDocument/2006/relationships" r:id="rId1"/>
            </a:rPr>
            <a:t>Comcast</a:t>
          </a:r>
          <a:endParaRPr lang="en-GB" sz="1000" kern="1200" dirty="0">
            <a:solidFill>
              <a:schemeClr val="accent2"/>
            </a:solidFill>
          </a:endParaRPr>
        </a:p>
      </dsp:txBody>
      <dsp:txXfrm>
        <a:off x="6297127" y="0"/>
        <a:ext cx="881826" cy="440913"/>
      </dsp:txXfrm>
    </dsp:sp>
    <dsp:sp modelId="{26DB7D9D-CC30-9A47-85E8-6E3DA5B79163}">
      <dsp:nvSpPr>
        <dsp:cNvPr id="0" name=""/>
        <dsp:cNvSpPr/>
      </dsp:nvSpPr>
      <dsp:spPr>
        <a:xfrm>
          <a:off x="7416878" y="1752550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Comcast Interactive Media</a:t>
          </a:r>
          <a:endParaRPr lang="en-GB" sz="1000" kern="1200" dirty="0"/>
        </a:p>
      </dsp:txBody>
      <dsp:txXfrm>
        <a:off x="7416878" y="1752550"/>
        <a:ext cx="881826" cy="440913"/>
      </dsp:txXfrm>
    </dsp:sp>
    <dsp:sp modelId="{C6F47210-1618-B146-B098-5E94E9B2A294}">
      <dsp:nvSpPr>
        <dsp:cNvPr id="0" name=""/>
        <dsp:cNvSpPr/>
      </dsp:nvSpPr>
      <dsp:spPr>
        <a:xfrm>
          <a:off x="8520219" y="1759327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Comcast Television Network</a:t>
          </a:r>
          <a:endParaRPr lang="en-GB" sz="1000" kern="1200" dirty="0"/>
        </a:p>
      </dsp:txBody>
      <dsp:txXfrm>
        <a:off x="8520219" y="1759327"/>
        <a:ext cx="881826" cy="440913"/>
      </dsp:txXfrm>
    </dsp:sp>
    <dsp:sp modelId="{77CB8D75-86C1-4543-A24B-ED61AB8328A9}">
      <dsp:nvSpPr>
        <dsp:cNvPr id="0" name=""/>
        <dsp:cNvSpPr/>
      </dsp:nvSpPr>
      <dsp:spPr>
        <a:xfrm>
          <a:off x="9551162" y="1782788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Comcast Spectator</a:t>
          </a:r>
          <a:endParaRPr lang="en-GB" sz="1000" kern="1200" dirty="0"/>
        </a:p>
      </dsp:txBody>
      <dsp:txXfrm>
        <a:off x="9551162" y="1782788"/>
        <a:ext cx="881826" cy="440913"/>
      </dsp:txXfrm>
    </dsp:sp>
    <dsp:sp modelId="{A3274A4F-2E9C-4B41-BA51-97FF6387862F}">
      <dsp:nvSpPr>
        <dsp:cNvPr id="0" name=""/>
        <dsp:cNvSpPr/>
      </dsp:nvSpPr>
      <dsp:spPr>
        <a:xfrm>
          <a:off x="3771392" y="449573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NBC Universal</a:t>
          </a:r>
          <a:endParaRPr lang="en-GB" sz="1000" kern="1200" dirty="0"/>
        </a:p>
      </dsp:txBody>
      <dsp:txXfrm>
        <a:off x="3771392" y="449573"/>
        <a:ext cx="881826" cy="440913"/>
      </dsp:txXfrm>
    </dsp:sp>
    <dsp:sp modelId="{15A52430-5108-674A-8EC7-ACB49EDF2FAA}">
      <dsp:nvSpPr>
        <dsp:cNvPr id="0" name=""/>
        <dsp:cNvSpPr/>
      </dsp:nvSpPr>
      <dsp:spPr>
        <a:xfrm>
          <a:off x="240719" y="2004889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Universal Studios</a:t>
          </a:r>
          <a:endParaRPr lang="en-GB" sz="1000" kern="1200" dirty="0"/>
        </a:p>
      </dsp:txBody>
      <dsp:txXfrm>
        <a:off x="240719" y="2004889"/>
        <a:ext cx="881826" cy="440913"/>
      </dsp:txXfrm>
    </dsp:sp>
    <dsp:sp modelId="{6F14EA4F-1B88-FD42-B00B-485296A5CDFB}">
      <dsp:nvSpPr>
        <dsp:cNvPr id="0" name=""/>
        <dsp:cNvSpPr/>
      </dsp:nvSpPr>
      <dsp:spPr>
        <a:xfrm>
          <a:off x="1676508" y="1990908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Universal Pictures</a:t>
          </a:r>
        </a:p>
      </dsp:txBody>
      <dsp:txXfrm>
        <a:off x="1676508" y="1990908"/>
        <a:ext cx="881826" cy="440913"/>
      </dsp:txXfrm>
    </dsp:sp>
    <dsp:sp modelId="{B566D722-DA71-494E-87A8-2584C5A60656}">
      <dsp:nvSpPr>
        <dsp:cNvPr id="0" name=""/>
        <dsp:cNvSpPr/>
      </dsp:nvSpPr>
      <dsp:spPr>
        <a:xfrm>
          <a:off x="5599690" y="1107948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NBC Universal Television</a:t>
          </a:r>
          <a:endParaRPr lang="en-GB" sz="1000" kern="1200" dirty="0"/>
        </a:p>
      </dsp:txBody>
      <dsp:txXfrm>
        <a:off x="5599690" y="1107948"/>
        <a:ext cx="881826" cy="440913"/>
      </dsp:txXfrm>
    </dsp:sp>
    <dsp:sp modelId="{77948A91-A474-754B-BE3C-7F376FD70FDB}">
      <dsp:nvSpPr>
        <dsp:cNvPr id="0" name=""/>
        <dsp:cNvSpPr/>
      </dsp:nvSpPr>
      <dsp:spPr>
        <a:xfrm>
          <a:off x="7274975" y="2353051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NBC Universal Television </a:t>
          </a:r>
          <a:r>
            <a:rPr lang="en-GB" sz="1000" kern="1200" dirty="0" err="1" smtClean="0"/>
            <a:t>Distibution</a:t>
          </a:r>
          <a:endParaRPr lang="en-GB" sz="1000" kern="1200" dirty="0"/>
        </a:p>
      </dsp:txBody>
      <dsp:txXfrm>
        <a:off x="7274975" y="2353051"/>
        <a:ext cx="881826" cy="440913"/>
      </dsp:txXfrm>
    </dsp:sp>
    <dsp:sp modelId="{492F0E5D-A7D2-4C45-BB9A-4A487283EAC7}">
      <dsp:nvSpPr>
        <dsp:cNvPr id="0" name=""/>
        <dsp:cNvSpPr/>
      </dsp:nvSpPr>
      <dsp:spPr>
        <a:xfrm>
          <a:off x="6192039" y="2357976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NBC Universal News Group</a:t>
          </a:r>
        </a:p>
      </dsp:txBody>
      <dsp:txXfrm>
        <a:off x="6192039" y="2357976"/>
        <a:ext cx="881826" cy="440913"/>
      </dsp:txXfrm>
    </dsp:sp>
    <dsp:sp modelId="{5C7F9387-E2A5-1F49-8A91-1CE6B7620A9E}">
      <dsp:nvSpPr>
        <dsp:cNvPr id="0" name=""/>
        <dsp:cNvSpPr/>
      </dsp:nvSpPr>
      <dsp:spPr>
        <a:xfrm>
          <a:off x="5027200" y="2362910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SyFy</a:t>
          </a:r>
          <a:endParaRPr lang="en-GB" sz="1000" kern="1200" dirty="0"/>
        </a:p>
      </dsp:txBody>
      <dsp:txXfrm>
        <a:off x="5027200" y="2362910"/>
        <a:ext cx="881826" cy="440913"/>
      </dsp:txXfrm>
    </dsp:sp>
    <dsp:sp modelId="{7B7FA239-D111-9846-9165-4A17C92B4D10}">
      <dsp:nvSpPr>
        <dsp:cNvPr id="0" name=""/>
        <dsp:cNvSpPr/>
      </dsp:nvSpPr>
      <dsp:spPr>
        <a:xfrm>
          <a:off x="4599947" y="1104972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Universal Parks &amp; Resorts</a:t>
          </a:r>
          <a:endParaRPr lang="en-GB" sz="1000" kern="1200" dirty="0"/>
        </a:p>
      </dsp:txBody>
      <dsp:txXfrm>
        <a:off x="4599947" y="1104972"/>
        <a:ext cx="881826" cy="440913"/>
      </dsp:txXfrm>
    </dsp:sp>
    <dsp:sp modelId="{1CE876C6-B69D-B043-8EC5-B99558BB55A5}">
      <dsp:nvSpPr>
        <dsp:cNvPr id="0" name=""/>
        <dsp:cNvSpPr/>
      </dsp:nvSpPr>
      <dsp:spPr>
        <a:xfrm>
          <a:off x="2718527" y="2020255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Universal Filmed Entertainment Group</a:t>
          </a:r>
          <a:endParaRPr lang="en-GB" sz="1000" kern="1200" dirty="0"/>
        </a:p>
      </dsp:txBody>
      <dsp:txXfrm>
        <a:off x="2718527" y="2020255"/>
        <a:ext cx="881826" cy="440913"/>
      </dsp:txXfrm>
    </dsp:sp>
    <dsp:sp modelId="{21306244-11E5-994C-A487-334B32BF5EB9}">
      <dsp:nvSpPr>
        <dsp:cNvPr id="0" name=""/>
        <dsp:cNvSpPr/>
      </dsp:nvSpPr>
      <dsp:spPr>
        <a:xfrm>
          <a:off x="1126575" y="2711827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err="1" smtClean="0"/>
            <a:t>Dreamworks</a:t>
          </a:r>
          <a:endParaRPr lang="en-GB" sz="1000" kern="1200" dirty="0"/>
        </a:p>
      </dsp:txBody>
      <dsp:txXfrm>
        <a:off x="1126575" y="2711827"/>
        <a:ext cx="881826" cy="440913"/>
      </dsp:txXfrm>
    </dsp:sp>
    <dsp:sp modelId="{E2218C7B-4806-5A43-A279-2DA51CCD6CBC}">
      <dsp:nvSpPr>
        <dsp:cNvPr id="0" name=""/>
        <dsp:cNvSpPr/>
      </dsp:nvSpPr>
      <dsp:spPr>
        <a:xfrm>
          <a:off x="3357895" y="2738189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Working Title</a:t>
          </a:r>
          <a:endParaRPr lang="en-GB" sz="1000" kern="1200" dirty="0"/>
        </a:p>
      </dsp:txBody>
      <dsp:txXfrm>
        <a:off x="3357895" y="2738189"/>
        <a:ext cx="881826" cy="440913"/>
      </dsp:txXfrm>
    </dsp:sp>
    <dsp:sp modelId="{A370AEE1-6661-1448-95DE-C163BF406CEC}">
      <dsp:nvSpPr>
        <dsp:cNvPr id="0" name=""/>
        <dsp:cNvSpPr/>
      </dsp:nvSpPr>
      <dsp:spPr>
        <a:xfrm>
          <a:off x="2269977" y="2736796"/>
          <a:ext cx="881826" cy="4409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dirty="0" smtClean="0"/>
            <a:t>Focus Films</a:t>
          </a:r>
          <a:endParaRPr lang="en-GB" sz="1000" kern="1200" dirty="0"/>
        </a:p>
      </dsp:txBody>
      <dsp:txXfrm>
        <a:off x="2269977" y="2736796"/>
        <a:ext cx="881826" cy="440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FD08C-9B58-4AED-91A3-81795F01A45F}">
      <dsp:nvSpPr>
        <dsp:cNvPr id="0" name=""/>
        <dsp:cNvSpPr/>
      </dsp:nvSpPr>
      <dsp:spPr>
        <a:xfrm rot="5400000">
          <a:off x="150652" y="-59283"/>
          <a:ext cx="1673912" cy="180042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</a:t>
          </a:r>
        </a:p>
      </dsp:txBody>
      <dsp:txXfrm rot="-5400000">
        <a:off x="87397" y="3972"/>
        <a:ext cx="1800423" cy="1673912"/>
      </dsp:txXfrm>
    </dsp:sp>
    <dsp:sp modelId="{E4FE63D8-F8E9-492B-8309-7333245ABF99}">
      <dsp:nvSpPr>
        <dsp:cNvPr id="0" name=""/>
        <dsp:cNvSpPr/>
      </dsp:nvSpPr>
      <dsp:spPr>
        <a:xfrm rot="5400000">
          <a:off x="4072316" y="-1826274"/>
          <a:ext cx="1088615" cy="4911289"/>
        </a:xfrm>
        <a:prstGeom prst="round2SameRect">
          <a:avLst/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+mn-lt"/>
            </a:rPr>
            <a:t>securing finance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+mn-lt"/>
            </a:rPr>
            <a:t>planning, shooting and editing the film</a:t>
          </a:r>
        </a:p>
      </dsp:txBody>
      <dsp:txXfrm rot="-5400000">
        <a:off x="2160979" y="138205"/>
        <a:ext cx="4858147" cy="982331"/>
      </dsp:txXfrm>
    </dsp:sp>
    <dsp:sp modelId="{E4D474DD-493D-45B9-9FDF-8598E8946EB8}">
      <dsp:nvSpPr>
        <dsp:cNvPr id="0" name=""/>
        <dsp:cNvSpPr/>
      </dsp:nvSpPr>
      <dsp:spPr>
        <a:xfrm rot="5400000">
          <a:off x="139609" y="1432566"/>
          <a:ext cx="1673912" cy="1778336"/>
        </a:xfrm>
        <a:prstGeom prst="chevron">
          <a:avLst/>
        </a:prstGeom>
        <a:solidFill>
          <a:schemeClr val="accent2">
            <a:shade val="80000"/>
            <a:hueOff val="-268842"/>
            <a:satOff val="3314"/>
            <a:lumOff val="14202"/>
            <a:alphaOff val="0"/>
          </a:schemeClr>
        </a:solidFill>
        <a:ln w="12700" cap="rnd" cmpd="sng" algn="ctr">
          <a:solidFill>
            <a:schemeClr val="accent2">
              <a:shade val="80000"/>
              <a:hueOff val="-268842"/>
              <a:satOff val="3314"/>
              <a:lumOff val="142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Distribution</a:t>
          </a:r>
        </a:p>
      </dsp:txBody>
      <dsp:txXfrm rot="-5400000">
        <a:off x="87397" y="1484778"/>
        <a:ext cx="1778336" cy="1673912"/>
      </dsp:txXfrm>
    </dsp:sp>
    <dsp:sp modelId="{6E2C4BAF-C71E-4196-BE7C-047159E416A6}">
      <dsp:nvSpPr>
        <dsp:cNvPr id="0" name=""/>
        <dsp:cNvSpPr/>
      </dsp:nvSpPr>
      <dsp:spPr>
        <a:xfrm rot="5400000">
          <a:off x="4079930" y="-479136"/>
          <a:ext cx="1088043" cy="5015874"/>
        </a:xfrm>
        <a:prstGeom prst="round2SameRect">
          <a:avLst/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+mn-lt"/>
            </a:rPr>
            <a:t>The process of launching a film into the marketplace </a:t>
          </a:r>
          <a:r>
            <a:rPr lang="en-GB" sz="2200" kern="1200" dirty="0" smtClean="0">
              <a:latin typeface="+mn-lt"/>
            </a:rPr>
            <a:t>. </a:t>
          </a:r>
          <a:endParaRPr lang="en-GB" sz="2200" kern="1200" dirty="0">
            <a:latin typeface="+mn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 smtClean="0">
              <a:latin typeface="+mn-lt"/>
            </a:rPr>
            <a:t>Getting it from camera to cinema</a:t>
          </a:r>
          <a:endParaRPr lang="en-GB" sz="2200" kern="1200" dirty="0">
            <a:latin typeface="+mn-lt"/>
          </a:endParaRPr>
        </a:p>
      </dsp:txBody>
      <dsp:txXfrm rot="-5400000">
        <a:off x="2116015" y="1537893"/>
        <a:ext cx="4962760" cy="981815"/>
      </dsp:txXfrm>
    </dsp:sp>
    <dsp:sp modelId="{D791FB04-7601-46CF-A77B-2500E9BC311D}">
      <dsp:nvSpPr>
        <dsp:cNvPr id="0" name=""/>
        <dsp:cNvSpPr/>
      </dsp:nvSpPr>
      <dsp:spPr>
        <a:xfrm rot="5400000">
          <a:off x="152902" y="2900080"/>
          <a:ext cx="1673912" cy="1804923"/>
        </a:xfrm>
        <a:prstGeom prst="chevron">
          <a:avLst/>
        </a:prstGeom>
        <a:solidFill>
          <a:schemeClr val="accent2">
            <a:shade val="80000"/>
            <a:hueOff val="-537685"/>
            <a:satOff val="6629"/>
            <a:lumOff val="28403"/>
            <a:alphaOff val="0"/>
          </a:schemeClr>
        </a:solidFill>
        <a:ln w="12700" cap="rnd" cmpd="sng" algn="ctr">
          <a:solidFill>
            <a:schemeClr val="accent2">
              <a:shade val="80000"/>
              <a:hueOff val="-537685"/>
              <a:satOff val="6629"/>
              <a:lumOff val="284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Exhibition</a:t>
          </a:r>
          <a:r>
            <a:rPr lang="en-GB" sz="1600" kern="1200" dirty="0"/>
            <a:t> </a:t>
          </a:r>
        </a:p>
      </dsp:txBody>
      <dsp:txXfrm rot="-5400000">
        <a:off x="87397" y="2965585"/>
        <a:ext cx="1804923" cy="1673912"/>
      </dsp:txXfrm>
    </dsp:sp>
    <dsp:sp modelId="{014B4A2F-C01E-4528-8D12-615CF0CE9495}">
      <dsp:nvSpPr>
        <dsp:cNvPr id="0" name=""/>
        <dsp:cNvSpPr/>
      </dsp:nvSpPr>
      <dsp:spPr>
        <a:xfrm rot="5400000">
          <a:off x="4068995" y="1062070"/>
          <a:ext cx="1088043" cy="4895072"/>
        </a:xfrm>
        <a:prstGeom prst="round2SameRect">
          <a:avLst/>
        </a:prstGeom>
        <a:solidFill>
          <a:schemeClr val="lt1"/>
        </a:solidFill>
        <a:ln w="22225" cap="rnd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+mn-lt"/>
            </a:rPr>
            <a:t>Showing of the film within cinemas, festivals</a:t>
          </a:r>
          <a:r>
            <a:rPr lang="en-GB" sz="2200" kern="1200" dirty="0" smtClean="0">
              <a:latin typeface="+mn-lt"/>
            </a:rPr>
            <a:t>. </a:t>
          </a:r>
          <a:endParaRPr lang="en-GB" sz="2200" kern="1200" dirty="0">
            <a:latin typeface="+mn-lt"/>
          </a:endParaRPr>
        </a:p>
      </dsp:txBody>
      <dsp:txXfrm rot="-5400000">
        <a:off x="2165481" y="3018698"/>
        <a:ext cx="4841958" cy="981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FD08C-9B58-4AED-91A3-81795F01A45F}">
      <dsp:nvSpPr>
        <dsp:cNvPr id="0" name=""/>
        <dsp:cNvSpPr/>
      </dsp:nvSpPr>
      <dsp:spPr>
        <a:xfrm rot="5400000">
          <a:off x="318951" y="-59283"/>
          <a:ext cx="1673912" cy="1800423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baseline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Production</a:t>
          </a:r>
        </a:p>
      </dsp:txBody>
      <dsp:txXfrm rot="-5400000">
        <a:off x="255696" y="3972"/>
        <a:ext cx="1800423" cy="1673912"/>
      </dsp:txXfrm>
    </dsp:sp>
    <dsp:sp modelId="{E4FE63D8-F8E9-492B-8309-7333245ABF99}">
      <dsp:nvSpPr>
        <dsp:cNvPr id="0" name=""/>
        <dsp:cNvSpPr/>
      </dsp:nvSpPr>
      <dsp:spPr>
        <a:xfrm rot="5400000">
          <a:off x="4919470" y="-2374071"/>
          <a:ext cx="1088615" cy="60068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474DD-493D-45B9-9FDF-8598E8946EB8}">
      <dsp:nvSpPr>
        <dsp:cNvPr id="0" name=""/>
        <dsp:cNvSpPr/>
      </dsp:nvSpPr>
      <dsp:spPr>
        <a:xfrm rot="5400000">
          <a:off x="307907" y="1432566"/>
          <a:ext cx="1673912" cy="1778336"/>
        </a:xfrm>
        <a:prstGeom prst="chevron">
          <a:avLst/>
        </a:prstGeom>
        <a:solidFill>
          <a:schemeClr val="accent2">
            <a:shade val="80000"/>
            <a:hueOff val="-268842"/>
            <a:satOff val="3314"/>
            <a:lumOff val="14202"/>
            <a:alphaOff val="0"/>
          </a:schemeClr>
        </a:solidFill>
        <a:ln w="12700" cap="rnd" cmpd="sng" algn="ctr">
          <a:solidFill>
            <a:schemeClr val="accent2">
              <a:shade val="80000"/>
              <a:hueOff val="-268842"/>
              <a:satOff val="3314"/>
              <a:lumOff val="142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Distribution</a:t>
          </a:r>
        </a:p>
      </dsp:txBody>
      <dsp:txXfrm rot="-5400000">
        <a:off x="255695" y="1484778"/>
        <a:ext cx="1778336" cy="1673912"/>
      </dsp:txXfrm>
    </dsp:sp>
    <dsp:sp modelId="{6E2C4BAF-C71E-4196-BE7C-047159E416A6}">
      <dsp:nvSpPr>
        <dsp:cNvPr id="0" name=""/>
        <dsp:cNvSpPr/>
      </dsp:nvSpPr>
      <dsp:spPr>
        <a:xfrm rot="5400000">
          <a:off x="4948704" y="-1052953"/>
          <a:ext cx="1088043" cy="61635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-268842"/>
              <a:satOff val="3314"/>
              <a:lumOff val="1420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FB04-7601-46CF-A77B-2500E9BC311D}">
      <dsp:nvSpPr>
        <dsp:cNvPr id="0" name=""/>
        <dsp:cNvSpPr/>
      </dsp:nvSpPr>
      <dsp:spPr>
        <a:xfrm rot="5400000">
          <a:off x="321200" y="2900080"/>
          <a:ext cx="1673912" cy="1804923"/>
        </a:xfrm>
        <a:prstGeom prst="chevron">
          <a:avLst/>
        </a:prstGeom>
        <a:solidFill>
          <a:schemeClr val="accent2">
            <a:shade val="80000"/>
            <a:hueOff val="-537685"/>
            <a:satOff val="6629"/>
            <a:lumOff val="28403"/>
            <a:alphaOff val="0"/>
          </a:schemeClr>
        </a:solidFill>
        <a:ln w="12700" cap="rnd" cmpd="sng" algn="ctr">
          <a:solidFill>
            <a:schemeClr val="accent2">
              <a:shade val="80000"/>
              <a:hueOff val="-537685"/>
              <a:satOff val="6629"/>
              <a:lumOff val="284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Exhibition</a:t>
          </a:r>
          <a:r>
            <a:rPr lang="en-GB" sz="1600" kern="1200" dirty="0"/>
            <a:t> </a:t>
          </a:r>
        </a:p>
      </dsp:txBody>
      <dsp:txXfrm rot="-5400000">
        <a:off x="255695" y="2965585"/>
        <a:ext cx="1804923" cy="1673912"/>
      </dsp:txXfrm>
    </dsp:sp>
    <dsp:sp modelId="{014B4A2F-C01E-4528-8D12-615CF0CE9495}">
      <dsp:nvSpPr>
        <dsp:cNvPr id="0" name=""/>
        <dsp:cNvSpPr/>
      </dsp:nvSpPr>
      <dsp:spPr>
        <a:xfrm rot="5400000">
          <a:off x="4914843" y="516081"/>
          <a:ext cx="1088043" cy="59870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shade val="80000"/>
              <a:hueOff val="-537685"/>
              <a:satOff val="6629"/>
              <a:lumOff val="2840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04B92-99DB-4FD8-BCF8-57DBADF5B0F4}" type="datetimeFigureOut">
              <a:rPr lang="en-GB" smtClean="0"/>
              <a:t>31/10/2017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0A8D2-E574-4516-86DB-98F1DE8EA6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topic/corporation" TargetMode="External"/><Relationship Id="rId2" Type="http://schemas.openxmlformats.org/officeDocument/2006/relationships/hyperlink" Target="http://www.answers.com/topic/busin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nswers.com/topic/market" TargetMode="External"/><Relationship Id="rId4" Type="http://schemas.openxmlformats.org/officeDocument/2006/relationships/hyperlink" Target="http://www.answers.com/topic/product-busines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lacklivesmatter.com/about/what-we-believe/" TargetMode="External"/><Relationship Id="rId2" Type="http://schemas.openxmlformats.org/officeDocument/2006/relationships/hyperlink" Target="https://en.wikipedia.org/wiki/Rodney_K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7HoVypBqu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corporate.legendary.com/universal-pictures-press-releas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75" y="0"/>
            <a:ext cx="6186488" cy="6891392"/>
          </a:xfrm>
        </p:spPr>
      </p:pic>
    </p:spTree>
    <p:extLst>
      <p:ext uri="{BB962C8B-B14F-4D97-AF65-F5344CB8AC3E}">
        <p14:creationId xmlns:p14="http://schemas.microsoft.com/office/powerpoint/2010/main" val="9536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Terms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156804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Horizontal Integration: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The consolidation of holdings across multiple industries, it is a strategy used by a </a:t>
            </a:r>
            <a:r>
              <a:rPr lang="en-GB" sz="2000" dirty="0">
                <a:hlinkClick r:id="rId2"/>
              </a:rPr>
              <a:t>business</a:t>
            </a:r>
            <a:r>
              <a:rPr lang="en-GB" sz="2000" dirty="0"/>
              <a:t> or </a:t>
            </a:r>
            <a:r>
              <a:rPr lang="en-GB" sz="2000" dirty="0">
                <a:hlinkClick r:id="rId3"/>
              </a:rPr>
              <a:t>corporation</a:t>
            </a:r>
            <a:r>
              <a:rPr lang="en-GB" sz="2000" dirty="0"/>
              <a:t> that seeks to sell a type of </a:t>
            </a:r>
            <a:r>
              <a:rPr lang="en-GB" sz="2000" dirty="0">
                <a:hlinkClick r:id="rId4"/>
              </a:rPr>
              <a:t>product</a:t>
            </a:r>
            <a:r>
              <a:rPr lang="en-GB" sz="2000" dirty="0"/>
              <a:t> in numerous </a:t>
            </a:r>
            <a:r>
              <a:rPr lang="en-GB" sz="2000" dirty="0">
                <a:hlinkClick r:id="rId5"/>
              </a:rPr>
              <a:t>markets</a:t>
            </a:r>
            <a:r>
              <a:rPr lang="en-GB" sz="2000" dirty="0"/>
              <a:t>.</a:t>
            </a:r>
            <a:r>
              <a:rPr lang="en-GB" sz="2000" b="1" dirty="0"/>
              <a:t> </a:t>
            </a:r>
            <a:endParaRPr lang="en-US" sz="2000" dirty="0"/>
          </a:p>
          <a:p>
            <a:r>
              <a:rPr lang="en-GB" sz="2000" b="1" dirty="0">
                <a:solidFill>
                  <a:schemeClr val="accent2"/>
                </a:solidFill>
              </a:rPr>
              <a:t>Conglomerate: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A large corporate that is made up of a number of different businesses. One company owns a controlling stake in a number of smaller companies; these smaller companies are called subsidiaries. E.g. </a:t>
            </a:r>
            <a:r>
              <a:rPr lang="en-US" sz="2000" dirty="0" smtClean="0"/>
              <a:t>Comcast</a:t>
            </a:r>
            <a:endParaRPr lang="en-US" sz="2000" dirty="0"/>
          </a:p>
          <a:p>
            <a:r>
              <a:rPr lang="en-GB" sz="2000" b="1" dirty="0">
                <a:solidFill>
                  <a:schemeClr val="accent2"/>
                </a:solidFill>
              </a:rPr>
              <a:t>Subsidiary: </a:t>
            </a:r>
            <a:r>
              <a:rPr lang="en-GB" sz="2000" dirty="0"/>
              <a:t>The smaller companies which operate under the conglomerate. E.g. </a:t>
            </a:r>
            <a:r>
              <a:rPr lang="en-US" sz="2000" dirty="0" smtClean="0"/>
              <a:t>Universal Filmed Entertainment Group</a:t>
            </a:r>
            <a:endParaRPr lang="en-US" sz="2000" dirty="0"/>
          </a:p>
          <a:p>
            <a:r>
              <a:rPr lang="en-GB" sz="2000" b="1" dirty="0">
                <a:solidFill>
                  <a:schemeClr val="accent2"/>
                </a:solidFill>
              </a:rPr>
              <a:t>Synergy:</a:t>
            </a:r>
            <a:r>
              <a:rPr lang="en-GB" sz="2000" dirty="0">
                <a:solidFill>
                  <a:schemeClr val="accent2"/>
                </a:solidFill>
              </a:rPr>
              <a:t> </a:t>
            </a:r>
            <a:r>
              <a:rPr lang="en-GB" sz="2000" dirty="0"/>
              <a:t>Interconnected marketing and distribution of media and film products across a range of platforms and sectors, achieved through the conglomerates and their subsidiaries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4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1" y="0"/>
            <a:ext cx="345896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527" y="0"/>
            <a:ext cx="444735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317" y="0"/>
            <a:ext cx="3753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93317396"/>
              </p:ext>
            </p:extLst>
          </p:nvPr>
        </p:nvGraphicFramePr>
        <p:xfrm>
          <a:off x="390453" y="1984810"/>
          <a:ext cx="71438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Film Industry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8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40928747"/>
              </p:ext>
            </p:extLst>
          </p:nvPr>
        </p:nvGraphicFramePr>
        <p:xfrm>
          <a:off x="363291" y="1079842"/>
          <a:ext cx="8737417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9826" y="1109482"/>
            <a:ext cx="8637006" cy="529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Studios produce their own films</a:t>
            </a:r>
            <a:r>
              <a:rPr lang="en-GB" dirty="0" smtClean="0"/>
              <a:t>,</a:t>
            </a:r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 smtClean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 smtClean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Then distributed the films to their own cinemas. </a:t>
            </a:r>
            <a:endParaRPr lang="en-GB" dirty="0" smtClean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 smtClean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 smtClean="0"/>
          </a:p>
          <a:p>
            <a:pPr marL="171450" indent="-1714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900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dirty="0"/>
              <a:t>This cut out “the middle man,” maximising profits and crucially, ensured what ever films the Studios made, they could get them screened  at a cinema and get the captive audience to pay to see them! </a:t>
            </a:r>
          </a:p>
          <a:p>
            <a:endParaRPr lang="en-GB" dirty="0">
              <a:solidFill>
                <a:schemeClr val="accent2"/>
              </a:solidFill>
            </a:endParaRPr>
          </a:p>
          <a:p>
            <a:endParaRPr lang="en-GB" b="1" dirty="0" smtClean="0">
              <a:solidFill>
                <a:schemeClr val="accent2"/>
              </a:solidFill>
            </a:endParaRPr>
          </a:p>
          <a:p>
            <a:endParaRPr lang="en-GB" b="1" dirty="0" smtClean="0">
              <a:solidFill>
                <a:schemeClr val="accent2"/>
              </a:solidFill>
            </a:endParaRPr>
          </a:p>
          <a:p>
            <a:r>
              <a:rPr lang="en-GB" b="1" dirty="0" smtClean="0">
                <a:solidFill>
                  <a:schemeClr val="accent2"/>
                </a:solidFill>
              </a:rPr>
              <a:t>Vertical </a:t>
            </a:r>
            <a:r>
              <a:rPr lang="en-GB" b="1" dirty="0">
                <a:solidFill>
                  <a:schemeClr val="accent2"/>
                </a:solidFill>
              </a:rPr>
              <a:t>Integration</a:t>
            </a:r>
            <a:r>
              <a:rPr lang="en-GB" dirty="0">
                <a:solidFill>
                  <a:schemeClr val="accent2"/>
                </a:solidFill>
              </a:rPr>
              <a:t>:  </a:t>
            </a:r>
            <a:r>
              <a:rPr lang="en-GB" dirty="0"/>
              <a:t>When a Media Company owns different businesses in the same chain of </a:t>
            </a:r>
            <a:r>
              <a:rPr lang="en-GB" dirty="0" smtClean="0"/>
              <a:t>production, distribution and exhibition. </a:t>
            </a:r>
            <a:r>
              <a:rPr lang="en-GB" dirty="0"/>
              <a:t>For example, </a:t>
            </a:r>
            <a:r>
              <a:rPr lang="en-GB" dirty="0" smtClean="0"/>
              <a:t>Warner Brothers (Owned by Time Warner) owns </a:t>
            </a:r>
            <a:r>
              <a:rPr lang="en-GB" dirty="0" smtClean="0">
                <a:solidFill>
                  <a:schemeClr val="accent2"/>
                </a:solidFill>
              </a:rPr>
              <a:t>New Line Cinema</a:t>
            </a:r>
            <a:r>
              <a:rPr lang="en-GB" dirty="0"/>
              <a:t> </a:t>
            </a:r>
            <a:r>
              <a:rPr lang="en-GB" dirty="0" smtClean="0"/>
              <a:t>which makes films, </a:t>
            </a:r>
            <a:r>
              <a:rPr lang="en-GB" dirty="0" smtClean="0">
                <a:solidFill>
                  <a:schemeClr val="accent2"/>
                </a:solidFill>
              </a:rPr>
              <a:t>Warner Brothers Television Distribution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accent2"/>
                </a:solidFill>
              </a:rPr>
              <a:t>Warner Brothers International Cinemas. </a:t>
            </a:r>
            <a:r>
              <a:rPr lang="en-GB" dirty="0" smtClean="0"/>
              <a:t>They </a:t>
            </a:r>
            <a:r>
              <a:rPr lang="en-GB" dirty="0"/>
              <a:t>own parts of chain so that they can make money from every part of it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algn="r"/>
            <a:r>
              <a:rPr lang="en-GB" sz="1400" i="1" dirty="0" smtClean="0"/>
              <a:t>Now read the Comcast article on Vertical Integration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22262" y="1338053"/>
            <a:ext cx="4716856" cy="5097101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4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DISTRIBUTION</a:t>
            </a:r>
            <a:endParaRPr lang="en-GB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45704"/>
          </a:xfrm>
        </p:spPr>
        <p:txBody>
          <a:bodyPr>
            <a:normAutofit lnSpcReduction="10000"/>
          </a:bodyPr>
          <a:lstStyle/>
          <a:p>
            <a:endParaRPr lang="en-GB" sz="2600" b="1" dirty="0" smtClean="0"/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 smtClean="0">
                <a:ea typeface="ＭＳ Ｐゴシック" charset="-128"/>
              </a:rPr>
              <a:t> Acquiring </a:t>
            </a:r>
            <a:r>
              <a:rPr lang="en-US" sz="2600" dirty="0">
                <a:ea typeface="ＭＳ Ｐゴシック" charset="-128"/>
              </a:rPr>
              <a:t>a film (buying the rights)</a:t>
            </a:r>
            <a:endParaRPr lang="en-GB" sz="2600" dirty="0">
              <a:ea typeface="ＭＳ Ｐゴシック" charset="-128"/>
            </a:endParaRP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When to release the film</a:t>
            </a: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Where to release the films</a:t>
            </a: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How many prints of a film to make</a:t>
            </a:r>
            <a:endParaRPr lang="en-GB" sz="2600" dirty="0">
              <a:ea typeface="ＭＳ Ｐゴシック" charset="-128"/>
            </a:endParaRP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How much to spend on marketing and promotion</a:t>
            </a:r>
            <a:endParaRPr lang="en-GB" sz="2600" dirty="0">
              <a:ea typeface="ＭＳ Ｐゴシック" charset="-128"/>
            </a:endParaRP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Create trailers and promotional material for a film</a:t>
            </a:r>
            <a:endParaRPr lang="en-GB" sz="2600" dirty="0">
              <a:ea typeface="ＭＳ Ｐゴシック" charset="-128"/>
            </a:endParaRP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Create Publicity</a:t>
            </a:r>
            <a:endParaRPr lang="en-GB" sz="2600" dirty="0">
              <a:ea typeface="ＭＳ Ｐゴシック" charset="-128"/>
            </a:endParaRPr>
          </a:p>
          <a:p>
            <a:pPr marL="493776" indent="-457200">
              <a:spcAft>
                <a:spcPts val="0"/>
              </a:spcAft>
              <a:defRPr/>
            </a:pPr>
            <a:r>
              <a:rPr lang="en-US" sz="2600" dirty="0">
                <a:ea typeface="ＭＳ Ｐゴシック" charset="-128"/>
              </a:rPr>
              <a:t> Develop promotions with partner</a:t>
            </a:r>
            <a:r>
              <a:rPr lang="en-US" altLang="en-US" sz="2600" dirty="0">
                <a:ea typeface="ＭＳ Ｐゴシック" charset="-128"/>
              </a:rPr>
              <a:t>’</a:t>
            </a:r>
            <a:r>
              <a:rPr lang="en-US" sz="2600" dirty="0">
                <a:ea typeface="ＭＳ Ｐゴシック" charset="-128"/>
              </a:rPr>
              <a:t>s</a:t>
            </a:r>
          </a:p>
          <a:p>
            <a:pPr marL="420624" indent="-384048">
              <a:spcAft>
                <a:spcPts val="0"/>
              </a:spcAft>
              <a:buFont typeface="Wingdings 2"/>
              <a:buChar char=""/>
              <a:defRPr/>
            </a:pPr>
            <a:endParaRPr lang="en-GB" sz="2500" dirty="0">
              <a:effectLst>
                <a:outerShdw blurRad="38100" dist="38100" dir="2700000" algn="tl">
                  <a:srgbClr val="46464A"/>
                </a:outerShdw>
              </a:effectLst>
              <a:latin typeface="Verdana" pitchFamily="34" charset="0"/>
              <a:ea typeface="ＭＳ Ｐゴシック" charset="-128"/>
            </a:endParaRPr>
          </a:p>
          <a:p>
            <a:pPr marL="420624" indent="-384048">
              <a:spcAft>
                <a:spcPts val="0"/>
              </a:spcAft>
              <a:buNone/>
              <a:defRPr/>
            </a:pPr>
            <a:endParaRPr lang="en-GB" sz="2800" dirty="0">
              <a:effectLst>
                <a:outerShdw blurRad="38100" dist="38100" dir="2700000" algn="tl">
                  <a:srgbClr val="46464A"/>
                </a:outerShdw>
              </a:effectLst>
              <a:latin typeface="Verdana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18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Distributor's Role</a:t>
            </a:r>
            <a:endParaRPr lang="en-GB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98104"/>
          </a:xfrm>
        </p:spPr>
        <p:txBody>
          <a:bodyPr>
            <a:normAutofit/>
          </a:bodyPr>
          <a:lstStyle/>
          <a:p>
            <a:endParaRPr lang="en-GB" sz="2600" b="1" dirty="0" smtClean="0"/>
          </a:p>
          <a:p>
            <a:pPr marL="598875" indent="-457200">
              <a:lnSpc>
                <a:spcPct val="80000"/>
              </a:lnSpc>
              <a:spcAft>
                <a:spcPts val="0"/>
              </a:spcAft>
              <a:defRPr/>
            </a:pPr>
            <a:r>
              <a:rPr lang="en-GB" sz="2600" dirty="0">
                <a:ea typeface="ＭＳ Ｐゴシック" charset="-128"/>
              </a:rPr>
              <a:t>D</a:t>
            </a:r>
            <a:r>
              <a:rPr lang="en-GB" sz="2600" dirty="0" smtClean="0">
                <a:ea typeface="ＭＳ Ｐゴシック" charset="-128"/>
              </a:rPr>
              <a:t>istribution </a:t>
            </a:r>
            <a:r>
              <a:rPr lang="en-GB" sz="2600" dirty="0">
                <a:ea typeface="ＭＳ Ｐゴシック" charset="-128"/>
              </a:rPr>
              <a:t>involves acquiring a film and trying to make it reach the widest possible audience, by selling it to exhibitors (i.e. cinemas)</a:t>
            </a:r>
          </a:p>
          <a:p>
            <a:pPr marL="598875" indent="-457200">
              <a:lnSpc>
                <a:spcPct val="80000"/>
              </a:lnSpc>
              <a:spcAft>
                <a:spcPts val="0"/>
              </a:spcAft>
              <a:defRPr/>
            </a:pPr>
            <a:endParaRPr lang="en-GB" sz="2600" dirty="0">
              <a:ea typeface="ＭＳ Ｐゴシック" charset="-128"/>
            </a:endParaRPr>
          </a:p>
          <a:p>
            <a:pPr marL="598875" indent="-457200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GB" sz="2600" dirty="0">
                <a:ea typeface="ＭＳ Ｐゴシック" charset="-128"/>
              </a:rPr>
              <a:t>In order to break even at the box office a film must make about two and a half times its initial development and production </a:t>
            </a:r>
            <a:r>
              <a:rPr lang="en-GB" sz="2600" dirty="0" smtClean="0">
                <a:ea typeface="ＭＳ Ｐゴシック" charset="-128"/>
              </a:rPr>
              <a:t>costs</a:t>
            </a:r>
          </a:p>
          <a:p>
            <a:pPr marL="598875" indent="-457200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endParaRPr lang="en-GB" sz="2600" dirty="0">
              <a:ea typeface="ＭＳ Ｐゴシック" charset="-128"/>
            </a:endParaRPr>
          </a:p>
          <a:p>
            <a:pPr marL="598875" indent="-457200">
              <a:lnSpc>
                <a:spcPct val="80000"/>
              </a:lnSpc>
              <a:spcAft>
                <a:spcPts val="0"/>
              </a:spcAft>
              <a:buSzPct val="100000"/>
              <a:defRPr/>
            </a:pPr>
            <a:r>
              <a:rPr lang="en-GB" sz="2600" dirty="0">
                <a:ea typeface="ＭＳ Ｐゴシック" charset="-128"/>
              </a:rPr>
              <a:t>The distributor usually aims to make 20-25% of the film</a:t>
            </a:r>
            <a:r>
              <a:rPr lang="en-US" sz="2600" dirty="0">
                <a:ea typeface="HGS明朝E" charset="-128"/>
              </a:rPr>
              <a:t>’</a:t>
            </a:r>
            <a:r>
              <a:rPr lang="en-GB" altLang="ja-JP" sz="2600" dirty="0">
                <a:ea typeface="ＭＳ Ｐゴシック" charset="-128"/>
              </a:rPr>
              <a:t>s profits.</a:t>
            </a:r>
          </a:p>
          <a:p>
            <a:pPr marL="379476" indent="-342900">
              <a:spcAft>
                <a:spcPts val="0"/>
              </a:spcAft>
              <a:defRPr/>
            </a:pPr>
            <a:endParaRPr lang="en-GB" sz="2500" dirty="0">
              <a:ea typeface="ＭＳ Ｐゴシック" charset="-128"/>
            </a:endParaRPr>
          </a:p>
          <a:p>
            <a:pPr marL="493776" indent="-457200">
              <a:spcAft>
                <a:spcPts val="0"/>
              </a:spcAft>
              <a:defRPr/>
            </a:pPr>
            <a:endParaRPr lang="en-GB" sz="2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25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Trailer – audience appeal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518966"/>
            <a:ext cx="4342224" cy="244250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96933" y="2228003"/>
            <a:ext cx="6513876" cy="4472835"/>
          </a:xfrm>
        </p:spPr>
        <p:txBody>
          <a:bodyPr>
            <a:normAutofit/>
          </a:bodyPr>
          <a:lstStyle/>
          <a:p>
            <a:r>
              <a:rPr lang="en-GB" b="1" dirty="0"/>
              <a:t>Familiar conventions </a:t>
            </a:r>
            <a:r>
              <a:rPr lang="en-GB" dirty="0"/>
              <a:t>used </a:t>
            </a:r>
            <a:r>
              <a:rPr lang="en-GB" dirty="0" smtClean="0"/>
              <a:t>include: </a:t>
            </a:r>
            <a:r>
              <a:rPr lang="en-GB" dirty="0"/>
              <a:t>duration, green band disclaimer/rating card, use of production logos/idents (possibly establishing status/reputation of film), use of intertitles, use of music, condensing the film to showcase dramatic scenes and establish narrative expectation including a three-act structure, links to social media/website. </a:t>
            </a:r>
            <a:r>
              <a:rPr lang="en-GB" dirty="0" smtClean="0"/>
              <a:t> Also </a:t>
            </a:r>
            <a:r>
              <a:rPr lang="en-GB" b="1" dirty="0"/>
              <a:t>absence of conventions </a:t>
            </a:r>
            <a:r>
              <a:rPr lang="en-GB" dirty="0"/>
              <a:t>(no traditional trailer voice over, no specific release date). </a:t>
            </a:r>
            <a:endParaRPr lang="en-GB" dirty="0" smtClean="0"/>
          </a:p>
          <a:p>
            <a:r>
              <a:rPr lang="en-GB" b="1" dirty="0" smtClean="0"/>
              <a:t>Identification</a:t>
            </a:r>
            <a:r>
              <a:rPr lang="en-GB" dirty="0" smtClean="0"/>
              <a:t> </a:t>
            </a:r>
            <a:r>
              <a:rPr lang="en-GB" dirty="0"/>
              <a:t>with protagonists in the trailer - audiences encouraged to align with hip hop artists as underdogs/disenfranchised minority, for example, the two specific instances where members of the gang are forcefully restrained by police.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4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APPEAL - TRAILER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51" y="1936751"/>
            <a:ext cx="11029615" cy="3729037"/>
          </a:xfrm>
        </p:spPr>
        <p:txBody>
          <a:bodyPr>
            <a:normAutofit/>
          </a:bodyPr>
          <a:lstStyle/>
          <a:p>
            <a:r>
              <a:rPr lang="en-GB" sz="2000" dirty="0"/>
              <a:t>Rap and the </a:t>
            </a:r>
            <a:r>
              <a:rPr lang="en-GB" sz="2000" b="1" dirty="0"/>
              <a:t>sub–genre</a:t>
            </a:r>
            <a:r>
              <a:rPr lang="en-GB" sz="2000" dirty="0"/>
              <a:t> of </a:t>
            </a:r>
            <a:r>
              <a:rPr lang="en-GB" sz="2000" dirty="0" smtClean="0"/>
              <a:t>gangsta </a:t>
            </a:r>
            <a:r>
              <a:rPr lang="en-GB" sz="2000" dirty="0"/>
              <a:t>rap have specific and well identified </a:t>
            </a:r>
            <a:r>
              <a:rPr lang="en-GB" sz="2000" b="1" dirty="0"/>
              <a:t>fan bases</a:t>
            </a:r>
            <a:r>
              <a:rPr lang="en-GB" sz="2000" dirty="0"/>
              <a:t>. </a:t>
            </a:r>
            <a:r>
              <a:rPr lang="en-GB" sz="2000" dirty="0" smtClean="0"/>
              <a:t>Fans </a:t>
            </a:r>
            <a:r>
              <a:rPr lang="en-GB" sz="2000" dirty="0"/>
              <a:t>of the </a:t>
            </a:r>
            <a:r>
              <a:rPr lang="en-GB" sz="2000" dirty="0" smtClean="0"/>
              <a:t>genre/N.W.A</a:t>
            </a:r>
            <a:r>
              <a:rPr lang="en-GB" sz="2000" dirty="0"/>
              <a:t>. for instance may be </a:t>
            </a:r>
            <a:r>
              <a:rPr lang="en-GB" sz="2000" b="1" dirty="0"/>
              <a:t>attracted </a:t>
            </a:r>
            <a:r>
              <a:rPr lang="en-GB" sz="2000" dirty="0"/>
              <a:t>to trailer scenes of the band being formed or the music being discussed and recorded but wider audiences may be more interested in scenes of social tension, cultural change or personal </a:t>
            </a:r>
            <a:r>
              <a:rPr lang="en-GB" sz="2000" dirty="0" smtClean="0"/>
              <a:t>drama.</a:t>
            </a:r>
          </a:p>
          <a:p>
            <a:r>
              <a:rPr lang="en-GB" sz="2000" b="1" dirty="0" smtClean="0"/>
              <a:t>Star </a:t>
            </a:r>
            <a:r>
              <a:rPr lang="en-GB" sz="2000" dirty="0"/>
              <a:t>appeal (including in this case the appeal of the “real life” characters </a:t>
            </a:r>
            <a:r>
              <a:rPr lang="en-GB" sz="2000" dirty="0" smtClean="0"/>
              <a:t>represented </a:t>
            </a:r>
            <a:r>
              <a:rPr lang="en-GB" sz="2000" dirty="0"/>
              <a:t>on screen and identified using intertitles). The </a:t>
            </a:r>
            <a:r>
              <a:rPr lang="en-GB" sz="2000" b="1" dirty="0"/>
              <a:t>names </a:t>
            </a:r>
            <a:r>
              <a:rPr lang="en-GB" sz="2000" dirty="0"/>
              <a:t>of actors </a:t>
            </a:r>
            <a:r>
              <a:rPr lang="en-GB" sz="2000" dirty="0" smtClean="0"/>
              <a:t>and director </a:t>
            </a:r>
            <a:r>
              <a:rPr lang="en-GB" sz="2000" dirty="0"/>
              <a:t>are absent from the trailer and instead replaced with the real names of some of the members of </a:t>
            </a:r>
            <a:r>
              <a:rPr lang="en-GB" sz="2000" dirty="0" smtClean="0"/>
              <a:t>N.W.A.</a:t>
            </a:r>
            <a:endParaRPr lang="en-GB" sz="1600" dirty="0"/>
          </a:p>
          <a:p>
            <a:r>
              <a:rPr lang="en-GB" sz="2000" b="1" dirty="0" smtClean="0"/>
              <a:t>Film </a:t>
            </a:r>
            <a:r>
              <a:rPr lang="en-GB" sz="2000" b="1" dirty="0"/>
              <a:t>logo </a:t>
            </a:r>
            <a:r>
              <a:rPr lang="en-GB" sz="2000" dirty="0"/>
              <a:t>– explicit design reference to music parental advisory notice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(</a:t>
            </a:r>
            <a:r>
              <a:rPr lang="en-GB" sz="2000" dirty="0"/>
              <a:t>social conventions of rebellion, challenge to authority etc</a:t>
            </a:r>
            <a:r>
              <a:rPr lang="en-GB" sz="2000" dirty="0" smtClean="0"/>
              <a:t>.).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0146" y="4573166"/>
            <a:ext cx="3080662" cy="195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 AUDIENCE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71724"/>
            <a:ext cx="11029615" cy="4486275"/>
          </a:xfrm>
        </p:spPr>
        <p:txBody>
          <a:bodyPr/>
          <a:lstStyle/>
          <a:p>
            <a:r>
              <a:rPr lang="en-GB" sz="2000" b="1" dirty="0"/>
              <a:t>Fans of N.W.A </a:t>
            </a:r>
            <a:r>
              <a:rPr lang="en-GB" sz="2000" dirty="0"/>
              <a:t>(older fans who lived through the period, younger fans attracted to the band for their cultural significance etc.)</a:t>
            </a:r>
          </a:p>
          <a:p>
            <a:r>
              <a:rPr lang="en-GB" sz="2000" b="1" dirty="0"/>
              <a:t>Fans of </a:t>
            </a:r>
            <a:r>
              <a:rPr lang="en-GB" sz="2000" b="1" dirty="0" smtClean="0"/>
              <a:t>rap/gangsta </a:t>
            </a:r>
            <a:r>
              <a:rPr lang="en-GB" sz="2000" b="1" dirty="0"/>
              <a:t>rap </a:t>
            </a:r>
            <a:r>
              <a:rPr lang="en-GB" sz="2000" dirty="0"/>
              <a:t>(predominantly American audience or world-wide appeal? Urban dwellers who share experiences with the artists? Middle class youths whose lives are vastly different to the perceived struggles of the artists?) </a:t>
            </a:r>
          </a:p>
          <a:p>
            <a:r>
              <a:rPr lang="en-GB" sz="2000" b="1" dirty="0"/>
              <a:t>Fans of biopic films </a:t>
            </a:r>
            <a:r>
              <a:rPr lang="en-GB" sz="2000" dirty="0"/>
              <a:t>(</a:t>
            </a:r>
            <a:r>
              <a:rPr lang="en-GB" sz="2000" dirty="0" smtClean="0"/>
              <a:t>open-minded</a:t>
            </a:r>
            <a:r>
              <a:rPr lang="en-GB" sz="2000" dirty="0"/>
              <a:t>, educated, older, global audience without a specific interest in N.W.A.?) </a:t>
            </a:r>
          </a:p>
          <a:p>
            <a:r>
              <a:rPr lang="en-GB" sz="2000" b="1" dirty="0"/>
              <a:t>Fans of the film studios/producers </a:t>
            </a:r>
            <a:r>
              <a:rPr lang="en-GB" sz="2000" dirty="0"/>
              <a:t>(consider previous releases of Legendary/Universal) </a:t>
            </a:r>
          </a:p>
          <a:p>
            <a:r>
              <a:rPr lang="en-GB" sz="2000" dirty="0"/>
              <a:t>The </a:t>
            </a:r>
            <a:r>
              <a:rPr lang="en-GB" sz="2000" b="1" dirty="0"/>
              <a:t>pre-sold Hip Hop fan base </a:t>
            </a:r>
            <a:r>
              <a:rPr lang="en-GB" sz="2000" dirty="0"/>
              <a:t>of the band N.W.A. (the appeal of ‘real-life’ story and the music itself) might serve to </a:t>
            </a:r>
            <a:r>
              <a:rPr lang="en-GB" sz="2000" b="1" dirty="0"/>
              <a:t>offset the economic risk </a:t>
            </a:r>
            <a:r>
              <a:rPr lang="en-GB" sz="2000" dirty="0"/>
              <a:t>of the film production. Similarly, the success of other </a:t>
            </a:r>
            <a:r>
              <a:rPr lang="en-GB" sz="2000" b="1" dirty="0"/>
              <a:t>hip hop biopics/music drama films </a:t>
            </a:r>
            <a:r>
              <a:rPr lang="en-GB" sz="2000" i="1" dirty="0"/>
              <a:t>Get Rich or Die </a:t>
            </a:r>
            <a:r>
              <a:rPr lang="en-GB" sz="2000" i="1" dirty="0" err="1"/>
              <a:t>Tryin</a:t>
            </a:r>
            <a:r>
              <a:rPr lang="en-GB" sz="2000" dirty="0"/>
              <a:t>’ (2005), </a:t>
            </a:r>
            <a:r>
              <a:rPr lang="en-GB" sz="2000" i="1" dirty="0"/>
              <a:t>Notorious </a:t>
            </a:r>
            <a:r>
              <a:rPr lang="en-GB" sz="2000" dirty="0"/>
              <a:t>(2009), </a:t>
            </a:r>
            <a:r>
              <a:rPr lang="en-GB" sz="2000" i="1" dirty="0"/>
              <a:t>8 Mile </a:t>
            </a:r>
            <a:r>
              <a:rPr lang="en-GB" sz="2000" dirty="0"/>
              <a:t>(2002), might help to guarantee an audience for the film.</a:t>
            </a:r>
          </a:p>
          <a:p>
            <a:endParaRPr lang="en-GB" sz="1600" dirty="0"/>
          </a:p>
          <a:p>
            <a:pPr marL="324000" lvl="1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4168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/>
              <a:t>The </a:t>
            </a:r>
            <a:r>
              <a:rPr lang="en-GB" sz="2000" b="1" dirty="0"/>
              <a:t>BBFC </a:t>
            </a:r>
            <a:r>
              <a:rPr lang="en-GB" sz="2000" dirty="0"/>
              <a:t>(an independent, non-governmental body) age rates film and video releases in the UK. However, local councils have the power to overrule BBFC decisions and rate films differently (e.g. </a:t>
            </a:r>
            <a:r>
              <a:rPr lang="en-GB" sz="2000" i="1" dirty="0"/>
              <a:t>This is England </a:t>
            </a:r>
            <a:r>
              <a:rPr lang="en-GB" sz="2000" dirty="0"/>
              <a:t>was rated 18 by the BBFC but several councils rated it 15). The theatrical release of </a:t>
            </a:r>
            <a:r>
              <a:rPr lang="en-GB" sz="2000" i="1" dirty="0"/>
              <a:t>Straight </a:t>
            </a:r>
            <a:r>
              <a:rPr lang="en-GB" sz="2000" i="1" dirty="0" err="1"/>
              <a:t>Outta</a:t>
            </a:r>
            <a:r>
              <a:rPr lang="en-GB" sz="2000" i="1" dirty="0"/>
              <a:t> Compton </a:t>
            </a:r>
            <a:r>
              <a:rPr lang="en-GB" sz="2000" dirty="0"/>
              <a:t>gained a 15 certificate, although the </a:t>
            </a:r>
            <a:r>
              <a:rPr lang="en-GB" sz="2000" i="1" dirty="0"/>
              <a:t>Director’s Cut </a:t>
            </a:r>
            <a:r>
              <a:rPr lang="en-GB" sz="2000" dirty="0"/>
              <a:t>DVD was an </a:t>
            </a:r>
            <a:r>
              <a:rPr lang="en-GB" sz="2000" dirty="0" smtClean="0"/>
              <a:t>18.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985115"/>
            <a:ext cx="5422392" cy="3633047"/>
          </a:xfrm>
        </p:spPr>
        <p:txBody>
          <a:bodyPr/>
          <a:lstStyle/>
          <a:p>
            <a:pPr lvl="0"/>
            <a:r>
              <a:rPr lang="en-GB" sz="2000" dirty="0" smtClean="0"/>
              <a:t>The </a:t>
            </a:r>
            <a:r>
              <a:rPr lang="en-GB" sz="2000" b="1" dirty="0"/>
              <a:t>MPAA </a:t>
            </a:r>
            <a:r>
              <a:rPr lang="en-GB" sz="2000" dirty="0"/>
              <a:t>rates films in America where </a:t>
            </a:r>
            <a:r>
              <a:rPr lang="en-GB" sz="2000" i="1" dirty="0"/>
              <a:t>Straight </a:t>
            </a:r>
            <a:r>
              <a:rPr lang="en-GB" sz="2000" i="1" dirty="0" err="1"/>
              <a:t>Outta</a:t>
            </a:r>
            <a:r>
              <a:rPr lang="en-GB" sz="2000" i="1" dirty="0"/>
              <a:t> Compton </a:t>
            </a:r>
            <a:r>
              <a:rPr lang="en-GB" sz="2000" dirty="0"/>
              <a:t>gained an ‘R’ rating (‘restricted’ - under 17s cannot attend without a parent). Consider </a:t>
            </a:r>
            <a:r>
              <a:rPr lang="en-GB" sz="2000" b="1" dirty="0"/>
              <a:t>global distribution </a:t>
            </a:r>
            <a:r>
              <a:rPr lang="en-GB" sz="2000" dirty="0"/>
              <a:t>- the film was rated differently in different countries (it was banned in Malaysia for example but gained an 11 rating in Sweden).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321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STRAIGHT OUTTA COMPTON (2015)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COMPONENT 1: MEDIA INDUSTRIES and audiences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0" y="3448576"/>
            <a:ext cx="3511733" cy="260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30019" b="32702"/>
          <a:stretch/>
        </p:blipFill>
        <p:spPr>
          <a:xfrm>
            <a:off x="460143" y="5741101"/>
            <a:ext cx="2667745" cy="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3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Cultural/economic and political contexts – </a:t>
            </a:r>
            <a:br>
              <a:rPr lang="en-GB" dirty="0" smtClean="0"/>
            </a:br>
            <a:r>
              <a:rPr lang="en-GB" dirty="0" smtClean="0"/>
              <a:t>DISCUSSION POINTS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Cultural </a:t>
            </a:r>
            <a:r>
              <a:rPr lang="en-GB" sz="2000" b="1" dirty="0" smtClean="0"/>
              <a:t>Context</a:t>
            </a:r>
            <a:r>
              <a:rPr lang="en-GB" sz="2000" b="1" dirty="0"/>
              <a:t>:</a:t>
            </a:r>
            <a:endParaRPr lang="en-GB" sz="2000" dirty="0"/>
          </a:p>
          <a:p>
            <a:r>
              <a:rPr lang="en-GB" sz="2000" dirty="0"/>
              <a:t>N.W.A. were significant in terms of social change as advocates for free speech, producers of protest songs and as highly successful black men from disenfranchised American urban communities. </a:t>
            </a:r>
          </a:p>
          <a:p>
            <a:r>
              <a:rPr lang="en-GB" sz="2000" dirty="0"/>
              <a:t>N.W.A. were also heavily criticised for their misogynistic lyrics and their promotion of a lifestyle that objectified and marginalised women.</a:t>
            </a:r>
          </a:p>
          <a:p>
            <a:r>
              <a:rPr lang="en-GB" sz="2000" b="1" dirty="0"/>
              <a:t>Economic and Political Contexts:</a:t>
            </a:r>
            <a:endParaRPr lang="en-GB" sz="2000" dirty="0"/>
          </a:p>
          <a:p>
            <a:r>
              <a:rPr lang="en-GB" sz="2000" dirty="0"/>
              <a:t>Two members of the original band N.W.A. co-produced the film, so consider the possible significance of this in relation to funding and to the portrayal of historical events (could this be considered a sanitised attempt to “cash in” by band members?).</a:t>
            </a:r>
          </a:p>
        </p:txBody>
      </p:sp>
    </p:spTree>
    <p:extLst>
      <p:ext uri="{BB962C8B-B14F-4D97-AF65-F5344CB8AC3E}">
        <p14:creationId xmlns:p14="http://schemas.microsoft.com/office/powerpoint/2010/main" val="330756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715956"/>
            <a:ext cx="11029615" cy="4656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For this part of </a:t>
            </a:r>
            <a:r>
              <a:rPr lang="en-GB" sz="2000" b="1" dirty="0"/>
              <a:t>Component </a:t>
            </a:r>
            <a:r>
              <a:rPr lang="en-GB" sz="2000" b="1" dirty="0" smtClean="0"/>
              <a:t>we shall be looking at the </a:t>
            </a:r>
            <a:r>
              <a:rPr lang="en-GB" sz="2000" b="1" u="sng" dirty="0" smtClean="0"/>
              <a:t>film industry</a:t>
            </a:r>
            <a:r>
              <a:rPr lang="en-GB" sz="2000" b="1" dirty="0" smtClean="0"/>
              <a:t> (and specifically </a:t>
            </a:r>
            <a:r>
              <a:rPr lang="en-GB" sz="2000" b="1" i="1" dirty="0" smtClean="0"/>
              <a:t>Straight Outta Compton</a:t>
            </a:r>
            <a:r>
              <a:rPr lang="en-GB" sz="2000" b="1" dirty="0" smtClean="0"/>
              <a:t>) in terms of:</a:t>
            </a:r>
          </a:p>
          <a:p>
            <a:pPr marL="0" indent="0">
              <a:buNone/>
            </a:pPr>
            <a:endParaRPr lang="en-GB" sz="2000" b="1" dirty="0" smtClean="0"/>
          </a:p>
          <a:p>
            <a:r>
              <a:rPr lang="en-GB" sz="2000" b="1" dirty="0" smtClean="0"/>
              <a:t>the </a:t>
            </a:r>
            <a:r>
              <a:rPr lang="en-GB" sz="2000" b="1" dirty="0"/>
              <a:t>significance of patterns of </a:t>
            </a:r>
            <a:r>
              <a:rPr lang="en-GB" sz="2000" b="1" dirty="0">
                <a:solidFill>
                  <a:schemeClr val="accent2"/>
                </a:solidFill>
              </a:rPr>
              <a:t>ownership and control</a:t>
            </a:r>
            <a:r>
              <a:rPr lang="en-GB" sz="2000" b="1" dirty="0"/>
              <a:t>, including conglomerate ownership, vertical integration and </a:t>
            </a:r>
            <a:r>
              <a:rPr lang="en-GB" sz="2000" b="1" dirty="0" smtClean="0"/>
              <a:t>diversification</a:t>
            </a:r>
          </a:p>
          <a:p>
            <a:r>
              <a:rPr lang="en-GB" sz="2000" b="1" dirty="0"/>
              <a:t>h</a:t>
            </a:r>
            <a:r>
              <a:rPr lang="en-GB" sz="2000" b="1" dirty="0" smtClean="0"/>
              <a:t>ow </a:t>
            </a:r>
            <a:r>
              <a:rPr lang="en-GB" sz="2000" b="1" dirty="0" smtClean="0">
                <a:solidFill>
                  <a:schemeClr val="accent2"/>
                </a:solidFill>
              </a:rPr>
              <a:t>marketing</a:t>
            </a:r>
            <a:r>
              <a:rPr lang="en-GB" sz="2000" b="1" dirty="0" smtClean="0"/>
              <a:t> is used to reach a range </a:t>
            </a:r>
            <a:r>
              <a:rPr lang="en-GB" sz="2000" b="1" dirty="0"/>
              <a:t>of </a:t>
            </a:r>
            <a:r>
              <a:rPr lang="en-GB" sz="2000" b="1" dirty="0">
                <a:solidFill>
                  <a:schemeClr val="accent2"/>
                </a:solidFill>
              </a:rPr>
              <a:t>audiences</a:t>
            </a:r>
            <a:r>
              <a:rPr lang="en-GB" sz="2000" b="1" dirty="0"/>
              <a:t> nationally and </a:t>
            </a:r>
            <a:r>
              <a:rPr lang="en-GB" sz="2000" b="1" dirty="0" smtClean="0"/>
              <a:t>globally</a:t>
            </a:r>
          </a:p>
          <a:p>
            <a:r>
              <a:rPr lang="en-GB" sz="2000" b="1" dirty="0" smtClean="0"/>
              <a:t>the </a:t>
            </a:r>
            <a:r>
              <a:rPr lang="en-GB" sz="2000" b="1" dirty="0">
                <a:solidFill>
                  <a:schemeClr val="accent2"/>
                </a:solidFill>
              </a:rPr>
              <a:t>regulatory framework </a:t>
            </a:r>
            <a:r>
              <a:rPr lang="en-GB" sz="2000" b="1" dirty="0"/>
              <a:t>of contemporary media in the UK and the role of regulation in global production, distribution and </a:t>
            </a:r>
            <a:r>
              <a:rPr lang="en-GB" sz="2000" b="1" dirty="0" smtClean="0"/>
              <a:t>circulation</a:t>
            </a:r>
          </a:p>
          <a:p>
            <a:r>
              <a:rPr lang="en-GB" sz="2000" b="1" dirty="0" smtClean="0"/>
              <a:t>the </a:t>
            </a:r>
            <a:r>
              <a:rPr lang="en-GB" sz="2000" b="1" dirty="0"/>
              <a:t>processes of </a:t>
            </a:r>
            <a:r>
              <a:rPr lang="en-GB" sz="2000" b="1" dirty="0">
                <a:solidFill>
                  <a:schemeClr val="accent2"/>
                </a:solidFill>
              </a:rPr>
              <a:t>production, distribution and circulation </a:t>
            </a:r>
            <a:r>
              <a:rPr lang="en-GB" sz="2000" b="1" dirty="0"/>
              <a:t>and the impact of </a:t>
            </a:r>
            <a:r>
              <a:rPr lang="en-GB" sz="2000" b="1" dirty="0">
                <a:solidFill>
                  <a:schemeClr val="accent2"/>
                </a:solidFill>
              </a:rPr>
              <a:t>digitally convergent </a:t>
            </a:r>
            <a:r>
              <a:rPr lang="en-GB" sz="2000" b="1" dirty="0" smtClean="0">
                <a:solidFill>
                  <a:schemeClr val="accent2"/>
                </a:solidFill>
              </a:rPr>
              <a:t>platforms</a:t>
            </a:r>
            <a:r>
              <a:rPr lang="en-GB" sz="2000" b="1" dirty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26204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4743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2400" i="1" dirty="0"/>
              <a:t>Straight Outta Compton </a:t>
            </a:r>
            <a:r>
              <a:rPr lang="en-GB" sz="2400" dirty="0"/>
              <a:t>is a biopic, produced by Legendary </a:t>
            </a:r>
            <a:r>
              <a:rPr lang="en-GB" sz="2400" dirty="0" smtClean="0"/>
              <a:t>Pictures (part of Legendary Entertainment), </a:t>
            </a:r>
            <a:r>
              <a:rPr lang="en-GB" sz="2400" dirty="0"/>
              <a:t>distributed by Universal Pictures and directed by F. Gary </a:t>
            </a:r>
            <a:r>
              <a:rPr lang="en-GB" sz="2400" dirty="0" err="1"/>
              <a:t>Gray</a:t>
            </a:r>
            <a:r>
              <a:rPr lang="en-GB" sz="2400" dirty="0"/>
              <a:t>.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film follows the story of hip hop band N.W.A. in 1980s America. Members of the band (Ice Cube and </a:t>
            </a:r>
            <a:r>
              <a:rPr lang="en-GB" sz="2400" dirty="0" err="1"/>
              <a:t>Dr.</a:t>
            </a:r>
            <a:r>
              <a:rPr lang="en-GB" sz="2400" dirty="0"/>
              <a:t> Dre) were co-producers. 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film was a </a:t>
            </a:r>
            <a:r>
              <a:rPr lang="en-GB" sz="2400" b="1" dirty="0"/>
              <a:t>major commercial success</a:t>
            </a:r>
            <a:r>
              <a:rPr lang="en-GB" sz="2400" dirty="0"/>
              <a:t>, making </a:t>
            </a:r>
            <a:r>
              <a:rPr lang="en-GB" sz="2400" dirty="0" smtClean="0"/>
              <a:t>more than </a:t>
            </a:r>
            <a:r>
              <a:rPr lang="en-GB" sz="2400" dirty="0"/>
              <a:t>$200 million – it had a $50 million total budget ($28 million production budget). </a:t>
            </a:r>
            <a:r>
              <a:rPr lang="en-GB" sz="2400" dirty="0" smtClean="0"/>
              <a:t> Awards </a:t>
            </a:r>
            <a:r>
              <a:rPr lang="en-GB" sz="2400" dirty="0"/>
              <a:t>nominations (including for the Academy Award for Best Original Screenplay) also contributed to its success</a:t>
            </a:r>
            <a:r>
              <a:rPr lang="en-GB" sz="2400" dirty="0" smtClean="0"/>
              <a:t>.</a:t>
            </a:r>
            <a:r>
              <a:rPr lang="en-GB" sz="2400" dirty="0"/>
              <a:t> </a:t>
            </a:r>
          </a:p>
          <a:p>
            <a:r>
              <a:rPr lang="en-GB" sz="2400" dirty="0" smtClean="0"/>
              <a:t>It is the </a:t>
            </a:r>
            <a:r>
              <a:rPr lang="en-GB" sz="2400" dirty="0"/>
              <a:t>highest grossing music biopic </a:t>
            </a:r>
            <a:r>
              <a:rPr lang="en-GB" sz="2400" dirty="0" smtClean="0"/>
              <a:t>to date. </a:t>
            </a:r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4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HISTORICAL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77454"/>
          </a:xfrm>
        </p:spPr>
        <p:txBody>
          <a:bodyPr>
            <a:normAutofit/>
          </a:bodyPr>
          <a:lstStyle/>
          <a:p>
            <a:r>
              <a:rPr lang="en-GB" sz="2800" dirty="0"/>
              <a:t>The film portrays events set predominantly in mid-1980’s </a:t>
            </a:r>
            <a:r>
              <a:rPr lang="en-GB" sz="2800" dirty="0" smtClean="0"/>
              <a:t>California</a:t>
            </a:r>
            <a:r>
              <a:rPr lang="en-GB" sz="2800" dirty="0"/>
              <a:t>.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The </a:t>
            </a:r>
            <a:r>
              <a:rPr lang="en-GB" sz="2800" dirty="0"/>
              <a:t>depiction of this period in a contemporary film - and the possible glorification of N.W.A. as agents of social change </a:t>
            </a:r>
            <a:r>
              <a:rPr lang="en-GB" sz="2800" dirty="0" smtClean="0"/>
              <a:t>- may </a:t>
            </a:r>
            <a:r>
              <a:rPr lang="en-GB" sz="2800" dirty="0"/>
              <a:t>have been impacted by the social upheaval </a:t>
            </a:r>
            <a:r>
              <a:rPr lang="en-GB" sz="2800" dirty="0" smtClean="0"/>
              <a:t>caused </a:t>
            </a:r>
            <a:r>
              <a:rPr lang="en-GB" sz="2800" dirty="0"/>
              <a:t>by the racial </a:t>
            </a:r>
            <a:r>
              <a:rPr lang="en-GB" sz="2800" dirty="0" smtClean="0"/>
              <a:t>tensions prevalent within the US and events following this period such as the </a:t>
            </a:r>
            <a:r>
              <a:rPr lang="en-GB" sz="2800" dirty="0"/>
              <a:t>LA Riots in 1992 </a:t>
            </a:r>
            <a:r>
              <a:rPr lang="en-GB" sz="2800" dirty="0" smtClean="0"/>
              <a:t>and the </a:t>
            </a:r>
            <a:r>
              <a:rPr lang="en-GB" sz="2800" dirty="0" smtClean="0">
                <a:hlinkClick r:id="rId2"/>
              </a:rPr>
              <a:t>Rodney King </a:t>
            </a:r>
            <a:r>
              <a:rPr lang="en-GB" sz="2800" dirty="0" smtClean="0"/>
              <a:t>killing (taxi driver beaten to death by LAPD in 2012). </a:t>
            </a:r>
          </a:p>
          <a:p>
            <a:r>
              <a:rPr lang="en-GB" sz="2800" dirty="0" smtClean="0"/>
              <a:t>How is this relevant </a:t>
            </a:r>
            <a:r>
              <a:rPr lang="en-GB" sz="2800" dirty="0" smtClean="0">
                <a:hlinkClick r:id="rId3"/>
              </a:rPr>
              <a:t>today</a:t>
            </a:r>
            <a:r>
              <a:rPr lang="en-GB" sz="2800" dirty="0" smtClean="0"/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0244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605295" cy="37441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N.W.A (from Compton, California) were </a:t>
            </a:r>
            <a:r>
              <a:rPr lang="en-GB" dirty="0"/>
              <a:t>among the earliest and most </a:t>
            </a:r>
            <a:r>
              <a:rPr lang="en-GB" dirty="0" smtClean="0"/>
              <a:t>significantly popular </a:t>
            </a:r>
            <a:r>
              <a:rPr lang="en-GB" dirty="0"/>
              <a:t>and controversial figures of the gangsta rap subgenre, and are widely considered one of the greatest and most influential groups in the history of hip hop music. </a:t>
            </a:r>
            <a:r>
              <a:rPr lang="en-GB" dirty="0" smtClean="0"/>
              <a:t> </a:t>
            </a:r>
          </a:p>
          <a:p>
            <a:r>
              <a:rPr lang="en-GB" dirty="0" smtClean="0"/>
              <a:t>Active </a:t>
            </a:r>
            <a:r>
              <a:rPr lang="en-GB" dirty="0"/>
              <a:t>from 1986 to 1991, the </a:t>
            </a:r>
            <a:r>
              <a:rPr lang="en-GB" dirty="0" smtClean="0"/>
              <a:t>group attracted controversy </a:t>
            </a:r>
            <a:r>
              <a:rPr lang="en-GB" dirty="0"/>
              <a:t>owing to their music's explicit </a:t>
            </a:r>
            <a:r>
              <a:rPr lang="en-GB" dirty="0" smtClean="0"/>
              <a:t>lyrics; attitudes towards women; glorification </a:t>
            </a:r>
            <a:r>
              <a:rPr lang="en-GB" dirty="0"/>
              <a:t>of drugs and </a:t>
            </a:r>
            <a:r>
              <a:rPr lang="en-GB" dirty="0" smtClean="0"/>
              <a:t>crime and their </a:t>
            </a:r>
            <a:r>
              <a:rPr lang="en-GB" dirty="0"/>
              <a:t>deep hatred of the police </a:t>
            </a:r>
            <a:r>
              <a:rPr lang="en-GB" dirty="0" smtClean="0"/>
              <a:t>system.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group was subsequently banned from many mainstream American radio stations. In spite of this, the group </a:t>
            </a:r>
            <a:r>
              <a:rPr lang="en-GB" dirty="0" smtClean="0"/>
              <a:t>has </a:t>
            </a:r>
            <a:r>
              <a:rPr lang="en-GB" dirty="0"/>
              <a:t>sold </a:t>
            </a:r>
            <a:r>
              <a:rPr lang="en-GB" dirty="0" smtClean="0"/>
              <a:t>more than </a:t>
            </a:r>
            <a:r>
              <a:rPr lang="en-GB" dirty="0"/>
              <a:t>10 million units in the United States alone. </a:t>
            </a:r>
          </a:p>
        </p:txBody>
      </p:sp>
      <p:pic>
        <p:nvPicPr>
          <p:cNvPr id="5" name="Content Placeholder 4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7775" y="2343944"/>
            <a:ext cx="5143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9367348"/>
              </p:ext>
            </p:extLst>
          </p:nvPr>
        </p:nvGraphicFramePr>
        <p:xfrm>
          <a:off x="3482807" y="156963"/>
          <a:ext cx="8261518" cy="2080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9713" y="935694"/>
            <a:ext cx="3103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FILM INDUSTRY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292" y="2237645"/>
            <a:ext cx="11029615" cy="43291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600" b="1" dirty="0" smtClean="0"/>
              <a:t>PRODUCTION</a:t>
            </a:r>
          </a:p>
          <a:p>
            <a:pPr marL="0" indent="0">
              <a:buNone/>
            </a:pPr>
            <a:endParaRPr lang="en-GB" sz="2600" b="1" dirty="0" smtClean="0"/>
          </a:p>
          <a:p>
            <a:r>
              <a:rPr lang="en-GB" sz="2600" dirty="0">
                <a:solidFill>
                  <a:schemeClr val="tx1"/>
                </a:solidFill>
              </a:rPr>
              <a:t>Finance </a:t>
            </a:r>
            <a:r>
              <a:rPr lang="en-GB" sz="2600" dirty="0" smtClean="0"/>
              <a:t> </a:t>
            </a:r>
            <a:endParaRPr lang="en-GB" sz="2600" dirty="0"/>
          </a:p>
          <a:p>
            <a:r>
              <a:rPr lang="en-GB" sz="2600" dirty="0" smtClean="0"/>
              <a:t>Stars</a:t>
            </a:r>
          </a:p>
          <a:p>
            <a:r>
              <a:rPr lang="en-GB" sz="2600" dirty="0" smtClean="0"/>
              <a:t>Director</a:t>
            </a:r>
          </a:p>
          <a:p>
            <a:r>
              <a:rPr lang="en-GB" sz="2600" dirty="0"/>
              <a:t>Storyboarding </a:t>
            </a:r>
            <a:endParaRPr lang="en-GB" sz="2600" dirty="0" smtClean="0"/>
          </a:p>
          <a:p>
            <a:r>
              <a:rPr lang="en-GB" sz="2600" dirty="0" smtClean="0">
                <a:solidFill>
                  <a:schemeClr val="tx1"/>
                </a:solidFill>
              </a:rPr>
              <a:t>Filming</a:t>
            </a:r>
          </a:p>
          <a:p>
            <a:r>
              <a:rPr lang="en-GB" sz="2600" dirty="0" smtClean="0">
                <a:solidFill>
                  <a:schemeClr val="tx1"/>
                </a:solidFill>
              </a:rPr>
              <a:t>Editing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37609"/>
            <a:ext cx="5972008" cy="4506054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2800" i="1" dirty="0"/>
              <a:t>Straight Outta Compton </a:t>
            </a:r>
            <a:r>
              <a:rPr lang="en-GB" sz="2800" dirty="0"/>
              <a:t>was </a:t>
            </a:r>
            <a:r>
              <a:rPr lang="en-GB" sz="2800" b="1" dirty="0"/>
              <a:t>produced </a:t>
            </a:r>
            <a:r>
              <a:rPr lang="en-GB" sz="2800" dirty="0"/>
              <a:t>by Legendary Pictures who entered into </a:t>
            </a:r>
            <a:r>
              <a:rPr lang="en-GB" sz="2800" dirty="0">
                <a:hlinkClick r:id="rId2"/>
              </a:rPr>
              <a:t>partnership </a:t>
            </a:r>
            <a:r>
              <a:rPr lang="en-GB" sz="2800" dirty="0"/>
              <a:t>with Universal Pictures (the film’s </a:t>
            </a:r>
            <a:r>
              <a:rPr lang="en-GB" sz="2800" b="1" dirty="0"/>
              <a:t>distributor</a:t>
            </a:r>
            <a:r>
              <a:rPr lang="en-GB" sz="2800" dirty="0"/>
              <a:t>) in 2014. </a:t>
            </a:r>
            <a:endParaRPr lang="en-GB" sz="2800" dirty="0" smtClean="0"/>
          </a:p>
          <a:p>
            <a:r>
              <a:rPr lang="en-GB" sz="2800" dirty="0" smtClean="0"/>
              <a:t>Universal </a:t>
            </a:r>
            <a:r>
              <a:rPr lang="en-GB" sz="2800" dirty="0"/>
              <a:t>is owned by NBC Universal, a Comcast company. The fact that the film was produced and distributed by a </a:t>
            </a:r>
            <a:r>
              <a:rPr lang="en-GB" sz="2800" b="1" dirty="0"/>
              <a:t>major, vertically integrated film studio </a:t>
            </a:r>
            <a:r>
              <a:rPr lang="en-GB" sz="2800" dirty="0"/>
              <a:t>that is part of a </a:t>
            </a:r>
            <a:r>
              <a:rPr lang="en-GB" sz="2800" b="1" dirty="0"/>
              <a:t>media conglomerate </a:t>
            </a:r>
            <a:r>
              <a:rPr lang="en-GB" sz="2800" dirty="0"/>
              <a:t>is significant in terms of </a:t>
            </a:r>
            <a:r>
              <a:rPr lang="en-GB" sz="2800" dirty="0" smtClean="0"/>
              <a:t>funding, </a:t>
            </a:r>
            <a:r>
              <a:rPr lang="en-GB" sz="2800" dirty="0"/>
              <a:t>possibilities for cross-promotion and reaching a global audience.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008" y="2180496"/>
            <a:ext cx="47498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61344526"/>
              </p:ext>
            </p:extLst>
          </p:nvPr>
        </p:nvGraphicFramePr>
        <p:xfrm>
          <a:off x="431800" y="1155700"/>
          <a:ext cx="12065000" cy="670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435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1228</TotalTime>
  <Words>1545</Words>
  <Application>Microsoft Office PowerPoint</Application>
  <PresentationFormat>Widescreen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Calibri</vt:lpstr>
      <vt:lpstr>Gill Sans MT</vt:lpstr>
      <vt:lpstr>HGS明朝E</vt:lpstr>
      <vt:lpstr>Verdana</vt:lpstr>
      <vt:lpstr>Wingdings</vt:lpstr>
      <vt:lpstr>Wingdings 2</vt:lpstr>
      <vt:lpstr>Dividend</vt:lpstr>
      <vt:lpstr>PowerPoint Presentation</vt:lpstr>
      <vt:lpstr>STRAIGHT OUTTA COMPTON (2015)</vt:lpstr>
      <vt:lpstr>aims</vt:lpstr>
      <vt:lpstr>BACKGROUND </vt:lpstr>
      <vt:lpstr>HISTORICAL CONTENT</vt:lpstr>
      <vt:lpstr>BACKGROUND</vt:lpstr>
      <vt:lpstr>PowerPoint Presentation</vt:lpstr>
      <vt:lpstr>production</vt:lpstr>
      <vt:lpstr>PowerPoint Presentation</vt:lpstr>
      <vt:lpstr>Key Terms</vt:lpstr>
      <vt:lpstr>PowerPoint Presentation</vt:lpstr>
      <vt:lpstr>Film Industry</vt:lpstr>
      <vt:lpstr>PowerPoint Presentation</vt:lpstr>
      <vt:lpstr>DISTRIBUTION</vt:lpstr>
      <vt:lpstr>Distributor's Role</vt:lpstr>
      <vt:lpstr>Trailer – audience appeal</vt:lpstr>
      <vt:lpstr>AUDIENCE APPEAL - TRAILER</vt:lpstr>
      <vt:lpstr>Target AUDIENCE</vt:lpstr>
      <vt:lpstr>REGULATION</vt:lpstr>
      <vt:lpstr>Cultural/economic and political contexts –  DISCUSSION POINTS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STRAIGHT OUTTA COMPTON (2015)</dc:title>
  <dc:creator>Tina Donnelly</dc:creator>
  <cp:lastModifiedBy>Karina L. Free</cp:lastModifiedBy>
  <cp:revision>54</cp:revision>
  <cp:lastPrinted>2017-10-18T15:08:01Z</cp:lastPrinted>
  <dcterms:created xsi:type="dcterms:W3CDTF">2017-06-13T09:16:45Z</dcterms:created>
  <dcterms:modified xsi:type="dcterms:W3CDTF">2017-10-31T11:13:54Z</dcterms:modified>
</cp:coreProperties>
</file>