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96" autoAdjust="0"/>
    <p:restoredTop sz="94660"/>
  </p:normalViewPr>
  <p:slideViewPr>
    <p:cSldViewPr snapToGrid="0">
      <p:cViewPr varScale="1">
        <p:scale>
          <a:sx n="116" d="100"/>
          <a:sy n="116" d="100"/>
        </p:scale>
        <p:origin x="10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B443CB-D22C-4B97-A8B0-E7A8AF1918A1}"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399629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443CB-D22C-4B97-A8B0-E7A8AF1918A1}"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136750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443CB-D22C-4B97-A8B0-E7A8AF1918A1}"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327203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443CB-D22C-4B97-A8B0-E7A8AF1918A1}"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281127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443CB-D22C-4B97-A8B0-E7A8AF1918A1}"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8461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B443CB-D22C-4B97-A8B0-E7A8AF1918A1}" type="datetimeFigureOut">
              <a:rPr lang="en-GB" smtClean="0"/>
              <a:t>06/11/2017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38074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B443CB-D22C-4B97-A8B0-E7A8AF1918A1}" type="datetimeFigureOut">
              <a:rPr lang="en-GB" smtClean="0"/>
              <a:t>06/11/2017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202753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B443CB-D22C-4B97-A8B0-E7A8AF1918A1}" type="datetimeFigureOut">
              <a:rPr lang="en-GB" smtClean="0"/>
              <a:t>06/11/2017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100273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443CB-D22C-4B97-A8B0-E7A8AF1918A1}" type="datetimeFigureOut">
              <a:rPr lang="en-GB" smtClean="0"/>
              <a:t>06/11/2017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227325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443CB-D22C-4B97-A8B0-E7A8AF1918A1}" type="datetimeFigureOut">
              <a:rPr lang="en-GB" smtClean="0"/>
              <a:t>06/11/2017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353143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443CB-D22C-4B97-A8B0-E7A8AF1918A1}" type="datetimeFigureOut">
              <a:rPr lang="en-GB" smtClean="0"/>
              <a:t>06/11/2017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737E69-B089-4061-9B39-32B94CB39B05}" type="slidenum">
              <a:rPr lang="en-GB" smtClean="0"/>
              <a:t>‹#›</a:t>
            </a:fld>
            <a:endParaRPr lang="en-GB"/>
          </a:p>
        </p:txBody>
      </p:sp>
    </p:spTree>
    <p:extLst>
      <p:ext uri="{BB962C8B-B14F-4D97-AF65-F5344CB8AC3E}">
        <p14:creationId xmlns:p14="http://schemas.microsoft.com/office/powerpoint/2010/main" val="359242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443CB-D22C-4B97-A8B0-E7A8AF1918A1}" type="datetimeFigureOut">
              <a:rPr lang="en-GB" smtClean="0"/>
              <a:t>06/11/2017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37E69-B089-4061-9B39-32B94CB39B05}" type="slidenum">
              <a:rPr lang="en-GB" smtClean="0"/>
              <a:t>‹#›</a:t>
            </a:fld>
            <a:endParaRPr lang="en-GB"/>
          </a:p>
        </p:txBody>
      </p:sp>
    </p:spTree>
    <p:extLst>
      <p:ext uri="{BB962C8B-B14F-4D97-AF65-F5344CB8AC3E}">
        <p14:creationId xmlns:p14="http://schemas.microsoft.com/office/powerpoint/2010/main" val="4256465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GB" dirty="0" smtClean="0"/>
              <a:t>Positivism</a:t>
            </a:r>
            <a:endParaRPr lang="en-GB" dirty="0"/>
          </a:p>
        </p:txBody>
      </p:sp>
      <p:sp>
        <p:nvSpPr>
          <p:cNvPr id="5" name="Content Placeholder 4"/>
          <p:cNvSpPr>
            <a:spLocks noGrp="1"/>
          </p:cNvSpPr>
          <p:nvPr>
            <p:ph idx="1"/>
          </p:nvPr>
        </p:nvSpPr>
        <p:spPr>
          <a:xfrm>
            <a:off x="838200" y="1044054"/>
            <a:ext cx="10515600" cy="5738883"/>
          </a:xfrm>
        </p:spPr>
        <p:txBody>
          <a:bodyPr>
            <a:normAutofit fontScale="92500" lnSpcReduction="20000"/>
          </a:bodyPr>
          <a:lstStyle/>
          <a:p>
            <a:r>
              <a:rPr lang="en-GB" dirty="0" smtClean="0"/>
              <a:t>View of how to study society: scientifically because society has social laws (Durkheim)- we can observe and measure aspects of society to determine how they work e.g. society changes gradually.</a:t>
            </a:r>
          </a:p>
          <a:p>
            <a:r>
              <a:rPr lang="en-GB" dirty="0" smtClean="0"/>
              <a:t>Theories that use a positivist methodological approach: Functionalists, traditional Marxists (Marx), Marxist feminists, Radical feminists. STRUCTURALISTS/MACRO </a:t>
            </a:r>
          </a:p>
          <a:p>
            <a:r>
              <a:rPr lang="en-GB" dirty="0" smtClean="0"/>
              <a:t>Preferred data: QUAN</a:t>
            </a:r>
            <a:r>
              <a:rPr lang="en-GB" dirty="0" smtClean="0">
                <a:solidFill>
                  <a:srgbClr val="FF0000"/>
                </a:solidFill>
              </a:rPr>
              <a:t>TIT</a:t>
            </a:r>
            <a:r>
              <a:rPr lang="en-GB" dirty="0" smtClean="0"/>
              <a:t>ATIVE to gather trends and discover patterns.</a:t>
            </a:r>
          </a:p>
          <a:p>
            <a:r>
              <a:rPr lang="en-GB" dirty="0" smtClean="0"/>
              <a:t>Preferred methods: survey/questionnaires, structured interviews, official and non-official statistics, non-participant observation, experiments, content analysis.</a:t>
            </a:r>
          </a:p>
          <a:p>
            <a:r>
              <a:rPr lang="en-GB" dirty="0" smtClean="0"/>
              <a:t>Hypothesis testing: will want to make predictions before conducting research. </a:t>
            </a:r>
          </a:p>
          <a:p>
            <a:r>
              <a:rPr lang="en-GB" dirty="0" smtClean="0"/>
              <a:t>Want data to be: reliable, representative and generalizable.</a:t>
            </a:r>
          </a:p>
          <a:p>
            <a:r>
              <a:rPr lang="en-GB" dirty="0" smtClean="0"/>
              <a:t>Researchers should be: objective and value free.</a:t>
            </a:r>
          </a:p>
          <a:p>
            <a:r>
              <a:rPr lang="en-GB" dirty="0" smtClean="0"/>
              <a:t>Operationalisation of concepts: define concepts before the research to measure them. </a:t>
            </a:r>
            <a:endParaRPr lang="en-GB" dirty="0"/>
          </a:p>
        </p:txBody>
      </p:sp>
    </p:spTree>
    <p:extLst>
      <p:ext uri="{BB962C8B-B14F-4D97-AF65-F5344CB8AC3E}">
        <p14:creationId xmlns:p14="http://schemas.microsoft.com/office/powerpoint/2010/main" val="407776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GB" dirty="0" err="1" smtClean="0"/>
              <a:t>Interpretivism</a:t>
            </a:r>
            <a:endParaRPr lang="en-GB" dirty="0"/>
          </a:p>
        </p:txBody>
      </p:sp>
      <p:sp>
        <p:nvSpPr>
          <p:cNvPr id="5" name="Content Placeholder 4"/>
          <p:cNvSpPr>
            <a:spLocks noGrp="1"/>
          </p:cNvSpPr>
          <p:nvPr>
            <p:ph idx="1"/>
          </p:nvPr>
        </p:nvSpPr>
        <p:spPr>
          <a:xfrm>
            <a:off x="838200" y="1044054"/>
            <a:ext cx="10515600" cy="5738883"/>
          </a:xfrm>
        </p:spPr>
        <p:txBody>
          <a:bodyPr>
            <a:normAutofit fontScale="92500" lnSpcReduction="10000"/>
          </a:bodyPr>
          <a:lstStyle/>
          <a:p>
            <a:r>
              <a:rPr lang="en-GB" dirty="0" smtClean="0"/>
              <a:t>View of how to study society: exploring the lives of individuals because everyone is unique. Want to explore meanings behind behaviour. </a:t>
            </a:r>
          </a:p>
          <a:p>
            <a:r>
              <a:rPr lang="en-GB" dirty="0" smtClean="0"/>
              <a:t>Theories that use an interpretivist methodological approach: micro theorists e.g. symbolic interactionists, </a:t>
            </a:r>
            <a:r>
              <a:rPr lang="en-GB" dirty="0" err="1" smtClean="0"/>
              <a:t>ethnomethodologists</a:t>
            </a:r>
            <a:r>
              <a:rPr lang="en-GB" dirty="0" smtClean="0"/>
              <a:t>, phenomenologists, liberal feminists, [Weber]. </a:t>
            </a:r>
          </a:p>
          <a:p>
            <a:r>
              <a:rPr lang="en-GB" dirty="0" smtClean="0"/>
              <a:t>Preferred data: Qualitative</a:t>
            </a:r>
          </a:p>
          <a:p>
            <a:r>
              <a:rPr lang="en-GB" dirty="0" smtClean="0"/>
              <a:t>Preferred methods: Unstructured/semi structured interviews, documents, participant observation, ethnography, focus groups. </a:t>
            </a:r>
          </a:p>
          <a:p>
            <a:r>
              <a:rPr lang="en-GB" dirty="0" smtClean="0"/>
              <a:t>Hypothesis testing: will establish aims for the research but won’t use a hypothesis- won’t try to predict behaviour. </a:t>
            </a:r>
          </a:p>
          <a:p>
            <a:r>
              <a:rPr lang="en-GB" dirty="0" smtClean="0"/>
              <a:t>Want data to be: Valid</a:t>
            </a:r>
          </a:p>
          <a:p>
            <a:r>
              <a:rPr lang="en-GB" dirty="0" smtClean="0"/>
              <a:t>Researchers should: recognise their own subjectivity but be reflexive (recognise their impact on the research). </a:t>
            </a:r>
          </a:p>
          <a:p>
            <a:r>
              <a:rPr lang="en-GB" dirty="0" smtClean="0"/>
              <a:t>Operationalisation of concepts: allow the participants to define concepts as part of the research. Operationalise afterward.</a:t>
            </a:r>
          </a:p>
          <a:p>
            <a:endParaRPr lang="en-GB" dirty="0"/>
          </a:p>
        </p:txBody>
      </p:sp>
    </p:spTree>
    <p:extLst>
      <p:ext uri="{BB962C8B-B14F-4D97-AF65-F5344CB8AC3E}">
        <p14:creationId xmlns:p14="http://schemas.microsoft.com/office/powerpoint/2010/main" val="98918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GB" dirty="0" smtClean="0"/>
              <a:t>Realism</a:t>
            </a:r>
            <a:endParaRPr lang="en-GB" dirty="0"/>
          </a:p>
        </p:txBody>
      </p:sp>
      <p:sp>
        <p:nvSpPr>
          <p:cNvPr id="5" name="Content Placeholder 4"/>
          <p:cNvSpPr>
            <a:spLocks noGrp="1"/>
          </p:cNvSpPr>
          <p:nvPr>
            <p:ph idx="1"/>
          </p:nvPr>
        </p:nvSpPr>
        <p:spPr>
          <a:xfrm>
            <a:off x="838200" y="1044054"/>
            <a:ext cx="10515600" cy="5738883"/>
          </a:xfrm>
        </p:spPr>
        <p:txBody>
          <a:bodyPr>
            <a:normAutofit/>
          </a:bodyPr>
          <a:lstStyle/>
          <a:p>
            <a:r>
              <a:rPr lang="en-GB" dirty="0" smtClean="0"/>
              <a:t>View of how to study society: we can study aspects of society scientifically but also need to look at people’s meanings:</a:t>
            </a:r>
          </a:p>
          <a:p>
            <a:r>
              <a:rPr lang="en-GB" dirty="0" smtClean="0"/>
              <a:t>Theories that use this approach: Weber, Willis (some neo-Marxists), structuration approaches e.g. Giddens </a:t>
            </a:r>
          </a:p>
          <a:p>
            <a:r>
              <a:rPr lang="en-GB" dirty="0" smtClean="0"/>
              <a:t>Preferred data: quantitative and qualitative</a:t>
            </a:r>
          </a:p>
          <a:p>
            <a:r>
              <a:rPr lang="en-GB" dirty="0" smtClean="0"/>
              <a:t>Preferred methods: mixed methods</a:t>
            </a:r>
            <a:endParaRPr lang="en-GB" dirty="0"/>
          </a:p>
          <a:p>
            <a:r>
              <a:rPr lang="en-GB" dirty="0" smtClean="0"/>
              <a:t>They argue: We can be scientific in our approach because although structures in society are often unobservable, we can work out they exist by observing their effects e.g. we can’t see ‘social class’ but we can see it’s effects. Therefore we can attempt to look for social facts whilst being scientific, whilst also exploring meanings (</a:t>
            </a:r>
            <a:r>
              <a:rPr lang="en-GB" dirty="0" err="1" smtClean="0"/>
              <a:t>Keat</a:t>
            </a:r>
            <a:r>
              <a:rPr lang="en-GB" dirty="0" smtClean="0"/>
              <a:t> and </a:t>
            </a:r>
            <a:r>
              <a:rPr lang="en-GB" dirty="0" err="1" smtClean="0"/>
              <a:t>Urry</a:t>
            </a:r>
            <a:r>
              <a:rPr lang="en-GB" dirty="0" smtClean="0"/>
              <a:t>)</a:t>
            </a:r>
          </a:p>
        </p:txBody>
      </p:sp>
    </p:spTree>
    <p:extLst>
      <p:ext uri="{BB962C8B-B14F-4D97-AF65-F5344CB8AC3E}">
        <p14:creationId xmlns:p14="http://schemas.microsoft.com/office/powerpoint/2010/main" val="319335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GB" dirty="0" smtClean="0"/>
              <a:t>Feminism</a:t>
            </a:r>
            <a:endParaRPr lang="en-GB" dirty="0"/>
          </a:p>
        </p:txBody>
      </p:sp>
      <p:sp>
        <p:nvSpPr>
          <p:cNvPr id="5" name="Content Placeholder 4"/>
          <p:cNvSpPr>
            <a:spLocks noGrp="1"/>
          </p:cNvSpPr>
          <p:nvPr>
            <p:ph idx="1"/>
          </p:nvPr>
        </p:nvSpPr>
        <p:spPr>
          <a:xfrm>
            <a:off x="838200" y="1044054"/>
            <a:ext cx="10515600" cy="5738883"/>
          </a:xfrm>
        </p:spPr>
        <p:txBody>
          <a:bodyPr>
            <a:normAutofit lnSpcReduction="10000"/>
          </a:bodyPr>
          <a:lstStyle/>
          <a:p>
            <a:r>
              <a:rPr lang="en-GB" dirty="0" smtClean="0"/>
              <a:t>View of how to study society: society is based on inequality between men and women. Not scientific in their approach. Want to explore the experiences of women and uncover meanings. </a:t>
            </a:r>
          </a:p>
          <a:p>
            <a:r>
              <a:rPr lang="en-GB" dirty="0" smtClean="0"/>
              <a:t>Theories that use this approach: liberal feminism (</a:t>
            </a:r>
            <a:r>
              <a:rPr lang="en-GB" dirty="0" err="1" smtClean="0"/>
              <a:t>interpretivism</a:t>
            </a:r>
            <a:r>
              <a:rPr lang="en-GB" dirty="0" smtClean="0"/>
              <a:t>)</a:t>
            </a:r>
          </a:p>
          <a:p>
            <a:r>
              <a:rPr lang="en-GB" dirty="0" smtClean="0"/>
              <a:t>Preferred data: qualitative</a:t>
            </a:r>
          </a:p>
          <a:p>
            <a:r>
              <a:rPr lang="en-GB" dirty="0" smtClean="0"/>
              <a:t>Preferred methods: unstructured interviews, focus groups, participant observation. </a:t>
            </a:r>
          </a:p>
          <a:p>
            <a:r>
              <a:rPr lang="en-GB" dirty="0" smtClean="0"/>
              <a:t>They argue: women’s voices were hidden in sociological research. The aim of the researcher is to provide an opportunity to explore the experiences of women.</a:t>
            </a:r>
          </a:p>
          <a:p>
            <a:r>
              <a:rPr lang="en-GB" dirty="0" smtClean="0"/>
              <a:t>Want the researcher to be: reflexive (look back at how their values and beliefs could impact the research). Want to gain rapport and for the researcher to be female- put women at ease, make their data more valid (Oakley). </a:t>
            </a:r>
          </a:p>
        </p:txBody>
      </p:sp>
    </p:spTree>
    <p:extLst>
      <p:ext uri="{BB962C8B-B14F-4D97-AF65-F5344CB8AC3E}">
        <p14:creationId xmlns:p14="http://schemas.microsoft.com/office/powerpoint/2010/main" val="7487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524</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Positivism</vt:lpstr>
      <vt:lpstr>Interpretivism</vt:lpstr>
      <vt:lpstr>Realism</vt:lpstr>
      <vt:lpstr>Feminism</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Positivism</dc:title>
  <dc:creator>Hannah Roberts</dc:creator>
  <cp:lastModifiedBy>Hannah Roberts</cp:lastModifiedBy>
  <cp:revision>21</cp:revision>
  <dcterms:created xsi:type="dcterms:W3CDTF">2016-10-07T12:00:29Z</dcterms:created>
  <dcterms:modified xsi:type="dcterms:W3CDTF">2017-11-06T10:12:41Z</dcterms:modified>
</cp:coreProperties>
</file>