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5" r:id="rId2"/>
    <p:sldId id="303" r:id="rId3"/>
  </p:sldIdLst>
  <p:sldSz cx="10440988" cy="7200900"/>
  <p:notesSz cx="6797675" cy="9928225"/>
  <p:defaultTextStyle>
    <a:defPPr>
      <a:defRPr lang="en-US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494" autoAdjust="0"/>
  </p:normalViewPr>
  <p:slideViewPr>
    <p:cSldViewPr>
      <p:cViewPr varScale="1">
        <p:scale>
          <a:sx n="80" d="100"/>
          <a:sy n="80" d="100"/>
        </p:scale>
        <p:origin x="840" y="78"/>
      </p:cViewPr>
      <p:guideLst>
        <p:guide orient="horz" pos="2268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r">
              <a:defRPr sz="1300"/>
            </a:lvl1pPr>
          </a:lstStyle>
          <a:p>
            <a:fld id="{F03125E2-331B-416A-A701-E8E465449326}" type="datetimeFigureOut">
              <a:rPr lang="en-GB" smtClean="0"/>
              <a:t>05/01/2018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0088" y="744538"/>
            <a:ext cx="5397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3" tIns="47786" rIns="95573" bIns="4778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5573" tIns="47786" rIns="95573" bIns="477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r">
              <a:defRPr sz="1300"/>
            </a:lvl1pPr>
          </a:lstStyle>
          <a:p>
            <a:fld id="{98790C64-B6AF-4E6E-B05F-CD8250C711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62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90C64-B6AF-4E6E-B05F-CD8250C711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91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074" y="2236947"/>
            <a:ext cx="8874840" cy="15435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6148" y="4080510"/>
            <a:ext cx="730869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05/01/2018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88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05/01/2018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37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9716" y="288371"/>
            <a:ext cx="2349222" cy="61441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2050" y="288371"/>
            <a:ext cx="6873650" cy="61441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05/01/2018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01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05/01/2018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45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766" y="4627245"/>
            <a:ext cx="8874840" cy="1430179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766" y="3052049"/>
            <a:ext cx="8874840" cy="157519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05/01/2018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10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2050" y="1680211"/>
            <a:ext cx="4611436" cy="47522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7502" y="1680211"/>
            <a:ext cx="4611436" cy="47522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05/01/2018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80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49" y="1611869"/>
            <a:ext cx="4613250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049" y="2283619"/>
            <a:ext cx="4613250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3877" y="1611869"/>
            <a:ext cx="4615062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3877" y="2283619"/>
            <a:ext cx="4615062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05/01/2018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372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05/01/2018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3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05/01/2018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12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50" y="286702"/>
            <a:ext cx="3435013" cy="12201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2136" y="286703"/>
            <a:ext cx="5836802" cy="6145769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050" y="1506856"/>
            <a:ext cx="3435013" cy="4925616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05/01/2018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688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507" y="5040630"/>
            <a:ext cx="6264593" cy="59507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46507" y="643414"/>
            <a:ext cx="6264593" cy="4320540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6507" y="5635705"/>
            <a:ext cx="6264593" cy="845105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05/01/2018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72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2050" y="288370"/>
            <a:ext cx="9396889" cy="1200150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50" y="1680211"/>
            <a:ext cx="9396889" cy="4752261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2049" y="6674168"/>
            <a:ext cx="2436231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CC2FB-5047-4533-9883-6C8751189D16}" type="datetimeFigureOut">
              <a:rPr lang="en-GB" smtClean="0"/>
              <a:t>05/01/2018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7338" y="6674168"/>
            <a:ext cx="3306313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82708" y="6674168"/>
            <a:ext cx="2436231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5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25" y="63907"/>
            <a:ext cx="10431460" cy="317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3.2.4 Cell recognition and the immune system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25" y="423980"/>
            <a:ext cx="4964304" cy="9789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r>
              <a:rPr lang="en-GB" sz="900" dirty="0"/>
              <a:t>What is the first line of defence against disease?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5056051" y="423980"/>
            <a:ext cx="5384937" cy="9775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noAutofit/>
          </a:bodyPr>
          <a:lstStyle/>
          <a:p>
            <a:r>
              <a:rPr lang="en-GB" sz="900" dirty="0"/>
              <a:t>Key words:  can you define these</a:t>
            </a:r>
            <a:r>
              <a:rPr lang="en-GB" sz="900" dirty="0" smtClean="0"/>
              <a:t>?</a:t>
            </a:r>
          </a:p>
          <a:p>
            <a:endParaRPr lang="en-GB" sz="900" dirty="0"/>
          </a:p>
          <a:p>
            <a:r>
              <a:rPr lang="en-GB" sz="900" b="1" dirty="0"/>
              <a:t>Pathogen; immunity; lymphocytes; phagocytes; phagocytosis; phagosome; antigens; antigen-presenting; B lymphocytes; cell-mediated; T lymphocytes; antibodies; antigenic variability; humoral immunity; memory cells;  mitosis; plasma cells; </a:t>
            </a:r>
          </a:p>
          <a:p>
            <a:endParaRPr lang="en-GB" sz="900" b="1" dirty="0" smtClean="0"/>
          </a:p>
          <a:p>
            <a:r>
              <a:rPr lang="en-GB" sz="900" b="1" dirty="0" smtClean="0"/>
              <a:t> </a:t>
            </a:r>
            <a:endParaRPr lang="en-GB" sz="9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9524" y="1444395"/>
            <a:ext cx="5931049" cy="57565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noAutofit/>
          </a:bodyPr>
          <a:lstStyle/>
          <a:p>
            <a:r>
              <a:rPr lang="en-GB" sz="900" dirty="0"/>
              <a:t>Label the diagram to explain phagocytosis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2582" y="1444396"/>
            <a:ext cx="4428403" cy="24440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noAutofit/>
          </a:bodyPr>
          <a:lstStyle/>
          <a:p>
            <a:r>
              <a:rPr lang="en-GB" sz="900" b="1" dirty="0" smtClean="0"/>
              <a:t>Complete</a:t>
            </a:r>
            <a:r>
              <a:rPr lang="en-GB" sz="900" dirty="0" smtClean="0"/>
              <a:t> the overview map of the body’s defence mechanisms</a:t>
            </a:r>
            <a:endParaRPr lang="en-GB" sz="900" dirty="0"/>
          </a:p>
        </p:txBody>
      </p:sp>
      <p:sp>
        <p:nvSpPr>
          <p:cNvPr id="10" name="Rectangle 9"/>
          <p:cNvSpPr/>
          <p:nvPr/>
        </p:nvSpPr>
        <p:spPr>
          <a:xfrm>
            <a:off x="6012582" y="3931323"/>
            <a:ext cx="4428403" cy="2117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803" tIns="50402" rIns="100803" bIns="50402">
            <a:noAutofit/>
          </a:bodyPr>
          <a:lstStyle/>
          <a:p>
            <a:r>
              <a:rPr lang="en-GB" sz="900" dirty="0"/>
              <a:t>Describe what antigens are and differentiate between self and non-self antigens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005" y="2432711"/>
            <a:ext cx="3394085" cy="317858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0802" y="1656234"/>
            <a:ext cx="3911961" cy="1737986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6012580" y="6091563"/>
            <a:ext cx="4428403" cy="11093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803" tIns="50402" rIns="100803" bIns="50402">
            <a:noAutofit/>
          </a:bodyPr>
          <a:lstStyle/>
          <a:p>
            <a:r>
              <a:rPr lang="en-GB" sz="900" dirty="0"/>
              <a:t>What are the two main types of lymphocyte and where are they formed?</a:t>
            </a:r>
          </a:p>
        </p:txBody>
      </p:sp>
    </p:spTree>
    <p:extLst>
      <p:ext uri="{BB962C8B-B14F-4D97-AF65-F5344CB8AC3E}">
        <p14:creationId xmlns:p14="http://schemas.microsoft.com/office/powerpoint/2010/main" val="328846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25" y="63907"/>
            <a:ext cx="10431460" cy="317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3.2.4 Cell recognition and the immune system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25" y="428153"/>
            <a:ext cx="5184000" cy="53325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noAutofit/>
          </a:bodyPr>
          <a:lstStyle/>
          <a:p>
            <a:r>
              <a:rPr lang="en-GB" sz="900" dirty="0"/>
              <a:t>Label the diagram and explain the 5 steps of cell mediated immunity: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45475" y="424315"/>
            <a:ext cx="5195510" cy="5336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noAutofit/>
          </a:bodyPr>
          <a:lstStyle/>
          <a:p>
            <a:r>
              <a:rPr lang="en-GB" sz="900" b="1" dirty="0"/>
              <a:t>Label the diagram and label the steps of humoral immunity: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631" y="842347"/>
            <a:ext cx="4426080" cy="1627773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534" y="863073"/>
            <a:ext cx="4137304" cy="2025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9525" y="5803867"/>
            <a:ext cx="10431460" cy="13970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803" tIns="50402" rIns="100803" bIns="50402">
            <a:noAutofit/>
          </a:bodyPr>
          <a:lstStyle/>
          <a:p>
            <a:r>
              <a:rPr lang="en-GB" sz="900" dirty="0" smtClean="0"/>
              <a:t>Draw and label an antibody. </a:t>
            </a:r>
            <a:r>
              <a:rPr lang="en-GB" sz="900" dirty="0"/>
              <a:t>E</a:t>
            </a:r>
            <a:r>
              <a:rPr lang="en-GB" sz="900" dirty="0" smtClean="0"/>
              <a:t>xplain the structure and function of antibodies 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12218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2196</TotalTime>
  <Words>151</Words>
  <Application>Microsoft Office PowerPoint</Application>
  <PresentationFormat>Custom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John Madejski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Porter</dc:creator>
  <cp:lastModifiedBy>Justine Chatwin</cp:lastModifiedBy>
  <cp:revision>105</cp:revision>
  <cp:lastPrinted>2018-01-05T11:02:19Z</cp:lastPrinted>
  <dcterms:created xsi:type="dcterms:W3CDTF">2013-03-10T09:18:31Z</dcterms:created>
  <dcterms:modified xsi:type="dcterms:W3CDTF">2018-01-05T13:08:29Z</dcterms:modified>
</cp:coreProperties>
</file>